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5715000" type="screen16x1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9A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43" autoAdjust="0"/>
    <p:restoredTop sz="94685"/>
  </p:normalViewPr>
  <p:slideViewPr>
    <p:cSldViewPr>
      <p:cViewPr>
        <p:scale>
          <a:sx n="110" d="100"/>
          <a:sy n="110" d="100"/>
        </p:scale>
        <p:origin x="1336" y="14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2B6AB-D911-B145-8C0B-F94C431BE1B8}" type="datetimeFigureOut">
              <a:rPr lang="en-US" smtClean="0"/>
              <a:t>11/14/15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02DA9-F637-CB4D-BC72-92066AEB9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54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0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7.png"/><Relationship Id="rId5" Type="http://schemas.openxmlformats.org/officeDocument/2006/relationships/image" Target="../media/image24.png"/><Relationship Id="rId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2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4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8.png"/><Relationship Id="rId3" Type="http://schemas.openxmlformats.org/officeDocument/2006/relationships/image" Target="../media/image6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321469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altLang="en-US" sz="1400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zh-CN" altLang="en-US" dirty="0"/>
          </a:p>
        </p:txBody>
      </p:sp>
      <p:pic>
        <p:nvPicPr>
          <p:cNvPr id="8" name="Picture 5" descr="C:\Users\Administrator\Desktop\zhao ppt\1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214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文本占位符 2"/>
          <p:cNvSpPr>
            <a:spLocks noGrp="1"/>
          </p:cNvSpPr>
          <p:nvPr>
            <p:ph type="body" idx="12" hasCustomPrompt="1"/>
          </p:nvPr>
        </p:nvSpPr>
        <p:spPr>
          <a:xfrm>
            <a:off x="285720" y="142856"/>
            <a:ext cx="7772400" cy="321462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2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【</a:t>
            </a:r>
            <a:r>
              <a:rPr lang="zh-CN" altLang="en-US" sz="1400" dirty="0" smtClean="0">
                <a:solidFill>
                  <a:schemeClr val="tx2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单击编辑文本内容</a:t>
            </a:r>
            <a:r>
              <a:rPr lang="en-US" altLang="zh-CN" sz="1400" dirty="0" smtClean="0">
                <a:solidFill>
                  <a:schemeClr val="tx2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】</a:t>
            </a:r>
            <a:endParaRPr lang="zh-CN" altLang="en-US" sz="1400" dirty="0">
              <a:solidFill>
                <a:schemeClr val="tx2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标题 1"/>
          <p:cNvSpPr>
            <a:spLocks noGrp="1"/>
          </p:cNvSpPr>
          <p:nvPr>
            <p:ph type="title" hasCustomPrompt="1"/>
          </p:nvPr>
        </p:nvSpPr>
        <p:spPr>
          <a:xfrm>
            <a:off x="428596" y="3786194"/>
            <a:ext cx="7772400" cy="642942"/>
          </a:xfrm>
        </p:spPr>
        <p:txBody>
          <a:bodyPr anchor="t">
            <a:normAutofit/>
          </a:bodyPr>
          <a:lstStyle>
            <a:lvl1pPr algn="l">
              <a:defRPr sz="36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单击此处编辑主标题文字</a:t>
            </a:r>
            <a:endParaRPr lang="zh-CN" altLang="en-US" dirty="0"/>
          </a:p>
        </p:txBody>
      </p:sp>
      <p:sp>
        <p:nvSpPr>
          <p:cNvPr id="13" name="日期占位符 7"/>
          <p:cNvSpPr>
            <a:spLocks noGrp="1"/>
          </p:cNvSpPr>
          <p:nvPr userDrawn="1">
            <p:ph type="dt" sz="quarter" idx="10"/>
          </p:nvPr>
        </p:nvSpPr>
        <p:spPr>
          <a:xfrm>
            <a:off x="7939088" y="5267325"/>
            <a:ext cx="1204912" cy="304800"/>
          </a:xfrm>
        </p:spPr>
        <p:txBody>
          <a:bodyPr/>
          <a:lstStyle/>
          <a:p>
            <a:pPr>
              <a:defRPr/>
            </a:pPr>
            <a:fld id="{8FC7DBC8-975C-4207-936C-01FC1A90A004}" type="datetime1"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</a:rPr>
              <a:pPr>
                <a:defRPr/>
              </a:pPr>
              <a:t>15/11/14</a:t>
            </a:fld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文本占位符 2"/>
          <p:cNvSpPr>
            <a:spLocks noGrp="1"/>
          </p:cNvSpPr>
          <p:nvPr>
            <p:ph type="body" idx="11" hasCustomPrompt="1"/>
          </p:nvPr>
        </p:nvSpPr>
        <p:spPr>
          <a:xfrm>
            <a:off x="428596" y="4464864"/>
            <a:ext cx="7772400" cy="321462"/>
          </a:xfrm>
        </p:spPr>
        <p:txBody>
          <a:bodyPr anchor="b">
            <a:noAutofit/>
          </a:bodyPr>
          <a:lstStyle>
            <a:lvl1pPr marL="0" indent="0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 smtClean="0"/>
              <a:t>——  </a:t>
            </a:r>
            <a:r>
              <a:rPr lang="zh-CN" altLang="en-US" dirty="0" smtClean="0"/>
              <a:t>单击此处编辑副标题文字</a:t>
            </a:r>
            <a:r>
              <a:rPr lang="en-US" altLang="zh-CN" dirty="0" smtClean="0"/>
              <a:t>/ </a:t>
            </a:r>
            <a:r>
              <a:rPr lang="zh-CN" altLang="en-US" dirty="0" smtClean="0"/>
              <a:t>演讲者名字</a:t>
            </a:r>
          </a:p>
        </p:txBody>
      </p:sp>
      <p:pic>
        <p:nvPicPr>
          <p:cNvPr id="2" name="图片 1" descr="交通运输ppt 零件-0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5460"/>
            <a:ext cx="4572000" cy="14020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图片占位符 2"/>
          <p:cNvSpPr>
            <a:spLocks noGrp="1"/>
          </p:cNvSpPr>
          <p:nvPr>
            <p:ph type="pic" idx="15"/>
          </p:nvPr>
        </p:nvSpPr>
        <p:spPr>
          <a:xfrm>
            <a:off x="0" y="-20"/>
            <a:ext cx="6500826" cy="5715020"/>
          </a:xfrm>
        </p:spPr>
        <p:txBody>
          <a:bodyPr lIns="72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altLang="en-US" sz="1400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zh-CN" altLang="en-US" dirty="0"/>
          </a:p>
        </p:txBody>
      </p:sp>
      <p:pic>
        <p:nvPicPr>
          <p:cNvPr id="2053" name="Picture 5" descr="C:\Users\Administrator\Desktop\交通运输\零件\交通运输ppt 零件-08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2382" y="5032375"/>
            <a:ext cx="573088" cy="682625"/>
          </a:xfrm>
          <a:prstGeom prst="rect">
            <a:avLst/>
          </a:prstGeom>
          <a:noFill/>
        </p:spPr>
      </p:pic>
      <p:sp>
        <p:nvSpPr>
          <p:cNvPr id="17" name="日期占位符 7"/>
          <p:cNvSpPr>
            <a:spLocks noGrp="1"/>
          </p:cNvSpPr>
          <p:nvPr userDrawn="1">
            <p:ph type="dt" sz="quarter" idx="11"/>
          </p:nvPr>
        </p:nvSpPr>
        <p:spPr>
          <a:xfrm>
            <a:off x="7439060" y="285732"/>
            <a:ext cx="1133468" cy="285752"/>
          </a:xfr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FC7DBC8-975C-4207-936C-01FC1A90A004}" type="datetime1">
              <a:rPr lang="zh-CN" altLang="en-US" smtClean="0"/>
              <a:pPr>
                <a:defRPr/>
              </a:pPr>
              <a:t>15/11/14</a:t>
            </a:fld>
            <a:endParaRPr lang="zh-CN" altLang="en-US" dirty="0"/>
          </a:p>
        </p:txBody>
      </p:sp>
      <p:pic>
        <p:nvPicPr>
          <p:cNvPr id="8195" name="Picture 3" descr="C:\Users\Administrator\Desktop\交通运输\零件\交通运输ppt 零件-10.png"/>
          <p:cNvPicPr>
            <a:picLocks noChangeAspect="1" noChangeArrowheads="1"/>
          </p:cNvPicPr>
          <p:nvPr userDrawn="1"/>
        </p:nvPicPr>
        <p:blipFill>
          <a:blip r:embed="rId3" cstate="print"/>
          <a:srcRect l="74219"/>
          <a:stretch>
            <a:fillRect/>
          </a:stretch>
        </p:blipFill>
        <p:spPr bwMode="auto">
          <a:xfrm>
            <a:off x="6786578" y="0"/>
            <a:ext cx="2357422" cy="877888"/>
          </a:xfrm>
          <a:prstGeom prst="rect">
            <a:avLst/>
          </a:prstGeom>
          <a:noFill/>
        </p:spPr>
      </p:pic>
      <p:sp>
        <p:nvSpPr>
          <p:cNvPr id="32" name="标题 1"/>
          <p:cNvSpPr>
            <a:spLocks noGrp="1"/>
          </p:cNvSpPr>
          <p:nvPr>
            <p:ph type="title" hasCustomPrompt="1"/>
          </p:nvPr>
        </p:nvSpPr>
        <p:spPr>
          <a:xfrm>
            <a:off x="6715140" y="1857368"/>
            <a:ext cx="1571636" cy="2286016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buFont typeface="Wingdings" pitchFamily="2" charset="2"/>
              <a:buNone/>
              <a:defRPr sz="32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编辑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本章节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标题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pic>
        <p:nvPicPr>
          <p:cNvPr id="10243" name="Picture 3" descr="C:\Users\Administrator\Desktop\交通运输\零件\交通运输ppt 零件-11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75"/>
            <a:ext cx="4440238" cy="5711825"/>
          </a:xfrm>
          <a:prstGeom prst="rect">
            <a:avLst/>
          </a:prstGeom>
          <a:noFill/>
        </p:spPr>
      </p:pic>
      <p:sp>
        <p:nvSpPr>
          <p:cNvPr id="10" name="标题 1"/>
          <p:cNvSpPr txBox="1">
            <a:spLocks/>
          </p:cNvSpPr>
          <p:nvPr userDrawn="1"/>
        </p:nvSpPr>
        <p:spPr>
          <a:xfrm>
            <a:off x="6715140" y="1357302"/>
            <a:ext cx="1571636" cy="42862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>
              <a:lnSpc>
                <a:spcPct val="100000"/>
              </a:lnSpc>
              <a:buFont typeface="Wingdings" pitchFamily="2" charset="2"/>
              <a:buNone/>
              <a:defRPr sz="24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CN" alt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一</a:t>
            </a:r>
            <a:r>
              <a:rPr kumimoji="0" lang="en-US" altLang="zh-CN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.</a:t>
            </a:r>
            <a:endParaRPr kumimoji="0" lang="zh-CN" altLang="en-US" sz="2400" b="1" i="0" u="none" strike="noStrike" kern="1200" cap="all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Administrator\Desktop\交通运输\零件\交通运输ppt 零件-17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00310"/>
            <a:ext cx="9144000" cy="1420812"/>
          </a:xfrm>
          <a:prstGeom prst="rect">
            <a:avLst/>
          </a:prstGeom>
          <a:noFill/>
        </p:spPr>
      </p:pic>
      <p:pic>
        <p:nvPicPr>
          <p:cNvPr id="2053" name="Picture 5" descr="C:\Users\Administrator\Desktop\交通运输\零件\交通运输ppt 零件-08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42382" y="5032375"/>
            <a:ext cx="573088" cy="682625"/>
          </a:xfrm>
          <a:prstGeom prst="rect">
            <a:avLst/>
          </a:prstGeom>
          <a:noFill/>
        </p:spPr>
      </p:pic>
      <p:sp>
        <p:nvSpPr>
          <p:cNvPr id="17" name="日期占位符 7"/>
          <p:cNvSpPr>
            <a:spLocks noGrp="1"/>
          </p:cNvSpPr>
          <p:nvPr userDrawn="1">
            <p:ph type="dt" sz="quarter" idx="11"/>
          </p:nvPr>
        </p:nvSpPr>
        <p:spPr>
          <a:xfrm>
            <a:off x="7439060" y="285732"/>
            <a:ext cx="1133468" cy="285752"/>
          </a:xfr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FC7DBC8-975C-4207-936C-01FC1A90A004}" type="datetime1">
              <a:rPr lang="zh-CN" altLang="en-US" smtClean="0"/>
              <a:pPr>
                <a:defRPr/>
              </a:pPr>
              <a:t>15/11/14</a:t>
            </a:fld>
            <a:endParaRPr lang="zh-CN" altLang="en-US" dirty="0"/>
          </a:p>
        </p:txBody>
      </p:sp>
      <p:sp>
        <p:nvSpPr>
          <p:cNvPr id="32" name="标题 1"/>
          <p:cNvSpPr>
            <a:spLocks noGrp="1"/>
          </p:cNvSpPr>
          <p:nvPr>
            <p:ph type="title" hasCustomPrompt="1"/>
          </p:nvPr>
        </p:nvSpPr>
        <p:spPr>
          <a:xfrm>
            <a:off x="357158" y="2714624"/>
            <a:ext cx="6572296" cy="928694"/>
          </a:xfrm>
        </p:spPr>
        <p:txBody>
          <a:bodyPr anchor="t">
            <a:normAutofit/>
          </a:bodyPr>
          <a:lstStyle>
            <a:lvl1pPr algn="l">
              <a:lnSpc>
                <a:spcPct val="150000"/>
              </a:lnSpc>
              <a:buFont typeface="Wingdings" pitchFamily="2" charset="2"/>
              <a:buNone/>
              <a:defRPr sz="3600" b="1" cap="all" baseline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第一节 单击编辑本章节主标题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pic>
        <p:nvPicPr>
          <p:cNvPr id="7" name="图片 6" descr="交通运输ppt 零件-07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9"/>
            <a:ext cx="9144000" cy="8595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Administrator\Desktop\交通运输\零件\交通运输ppt 零件-08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2382" y="5032375"/>
            <a:ext cx="573088" cy="682625"/>
          </a:xfrm>
          <a:prstGeom prst="rect">
            <a:avLst/>
          </a:prstGeom>
          <a:noFill/>
        </p:spPr>
      </p:pic>
      <p:sp>
        <p:nvSpPr>
          <p:cNvPr id="15" name="标题 1"/>
          <p:cNvSpPr>
            <a:spLocks noGrp="1"/>
          </p:cNvSpPr>
          <p:nvPr>
            <p:ph type="title" hasCustomPrompt="1"/>
          </p:nvPr>
        </p:nvSpPr>
        <p:spPr>
          <a:xfrm>
            <a:off x="571472" y="857236"/>
            <a:ext cx="7715304" cy="500066"/>
          </a:xfrm>
        </p:spPr>
        <p:txBody>
          <a:bodyPr anchor="t">
            <a:normAutofit/>
          </a:bodyPr>
          <a:lstStyle>
            <a:lvl1pPr algn="l">
              <a:defRPr sz="26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单击编辑文本标题</a:t>
            </a:r>
            <a:endParaRPr lang="zh-CN" altLang="en-US" dirty="0"/>
          </a:p>
        </p:txBody>
      </p:sp>
      <p:sp>
        <p:nvSpPr>
          <p:cNvPr id="17" name="日期占位符 7"/>
          <p:cNvSpPr>
            <a:spLocks noGrp="1"/>
          </p:cNvSpPr>
          <p:nvPr userDrawn="1">
            <p:ph type="dt" sz="quarter" idx="11"/>
          </p:nvPr>
        </p:nvSpPr>
        <p:spPr>
          <a:xfrm>
            <a:off x="7439060" y="285732"/>
            <a:ext cx="1133468" cy="285752"/>
          </a:xfr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FC7DBC8-975C-4207-936C-01FC1A90A004}" type="datetime1">
              <a:rPr lang="zh-CN" altLang="en-US" smtClean="0"/>
              <a:pPr>
                <a:defRPr/>
              </a:pPr>
              <a:t>15/11/14</a:t>
            </a:fld>
            <a:endParaRPr lang="zh-CN" altLang="en-US" dirty="0"/>
          </a:p>
        </p:txBody>
      </p:sp>
      <p:sp>
        <p:nvSpPr>
          <p:cNvPr id="22" name="文本占位符 2"/>
          <p:cNvSpPr>
            <a:spLocks noGrp="1"/>
          </p:cNvSpPr>
          <p:nvPr>
            <p:ph type="body" idx="12" hasCustomPrompt="1"/>
          </p:nvPr>
        </p:nvSpPr>
        <p:spPr>
          <a:xfrm>
            <a:off x="571472" y="1548000"/>
            <a:ext cx="7715304" cy="3524078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单击编辑正文内容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</a:t>
            </a: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第一级内容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  - </a:t>
            </a: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第二级内容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     - </a:t>
            </a: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第三级内容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 </a:t>
            </a:r>
          </a:p>
          <a:p>
            <a:pPr lvl="0"/>
            <a:endParaRPr lang="zh-CN" altLang="en-US" dirty="0" smtClean="0"/>
          </a:p>
        </p:txBody>
      </p:sp>
      <p:pic>
        <p:nvPicPr>
          <p:cNvPr id="7" name="图片 6" descr="交通运输ppt 零件-07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9"/>
            <a:ext cx="9144000" cy="8595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Administrator\Desktop\交通运输\零件\交通运输ppt 零件-08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2382" y="5032375"/>
            <a:ext cx="573088" cy="682625"/>
          </a:xfrm>
          <a:prstGeom prst="rect">
            <a:avLst/>
          </a:prstGeom>
          <a:noFill/>
        </p:spPr>
      </p:pic>
      <p:sp>
        <p:nvSpPr>
          <p:cNvPr id="15" name="标题 1"/>
          <p:cNvSpPr>
            <a:spLocks noGrp="1"/>
          </p:cNvSpPr>
          <p:nvPr>
            <p:ph type="title" hasCustomPrompt="1"/>
          </p:nvPr>
        </p:nvSpPr>
        <p:spPr>
          <a:xfrm>
            <a:off x="571472" y="857236"/>
            <a:ext cx="7715304" cy="500066"/>
          </a:xfrm>
        </p:spPr>
        <p:txBody>
          <a:bodyPr anchor="t">
            <a:normAutofit/>
          </a:bodyPr>
          <a:lstStyle>
            <a:lvl1pPr algn="l">
              <a:defRPr sz="26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单击编辑文本标题</a:t>
            </a:r>
            <a:endParaRPr lang="zh-CN" altLang="en-US" dirty="0"/>
          </a:p>
        </p:txBody>
      </p:sp>
      <p:sp>
        <p:nvSpPr>
          <p:cNvPr id="17" name="日期占位符 7"/>
          <p:cNvSpPr>
            <a:spLocks noGrp="1"/>
          </p:cNvSpPr>
          <p:nvPr userDrawn="1">
            <p:ph type="dt" sz="quarter" idx="11"/>
          </p:nvPr>
        </p:nvSpPr>
        <p:spPr>
          <a:xfrm>
            <a:off x="7439060" y="285732"/>
            <a:ext cx="1133468" cy="285752"/>
          </a:xfr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FC7DBC8-975C-4207-936C-01FC1A90A004}" type="datetime1">
              <a:rPr lang="zh-CN" altLang="en-US" smtClean="0"/>
              <a:pPr>
                <a:defRPr/>
              </a:pPr>
              <a:t>15/11/14</a:t>
            </a:fld>
            <a:endParaRPr lang="zh-CN" altLang="en-US" dirty="0"/>
          </a:p>
        </p:txBody>
      </p:sp>
      <p:sp>
        <p:nvSpPr>
          <p:cNvPr id="22" name="文本占位符 2"/>
          <p:cNvSpPr>
            <a:spLocks noGrp="1"/>
          </p:cNvSpPr>
          <p:nvPr>
            <p:ph type="body" idx="12" hasCustomPrompt="1"/>
          </p:nvPr>
        </p:nvSpPr>
        <p:spPr>
          <a:xfrm>
            <a:off x="571472" y="1548000"/>
            <a:ext cx="7715304" cy="1238062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单击编辑正文内容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</a:t>
            </a: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第一级内容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  - </a:t>
            </a: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第二级内容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     - </a:t>
            </a: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第三级内容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 </a:t>
            </a:r>
          </a:p>
          <a:p>
            <a:pPr lvl="0"/>
            <a:endParaRPr lang="zh-CN" altLang="en-US" dirty="0" smtClean="0"/>
          </a:p>
        </p:txBody>
      </p:sp>
      <p:sp>
        <p:nvSpPr>
          <p:cNvPr id="8" name="图片占位符 2"/>
          <p:cNvSpPr>
            <a:spLocks noGrp="1"/>
          </p:cNvSpPr>
          <p:nvPr>
            <p:ph type="pic" idx="1" hasCustomPrompt="1"/>
          </p:nvPr>
        </p:nvSpPr>
        <p:spPr>
          <a:xfrm>
            <a:off x="571472" y="2786062"/>
            <a:ext cx="3857652" cy="2286016"/>
          </a:xfrm>
        </p:spPr>
        <p:txBody>
          <a:bodyPr lIns="72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altLang="en-US" sz="1000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 smtClean="0"/>
              <a:t>插入图片（置于底层）</a:t>
            </a:r>
            <a:endParaRPr lang="en-US" altLang="zh-CN" dirty="0" smtClean="0"/>
          </a:p>
        </p:txBody>
      </p:sp>
      <p:sp>
        <p:nvSpPr>
          <p:cNvPr id="9" name="图片占位符 2"/>
          <p:cNvSpPr>
            <a:spLocks noGrp="1"/>
          </p:cNvSpPr>
          <p:nvPr>
            <p:ph type="pic" idx="13" hasCustomPrompt="1"/>
          </p:nvPr>
        </p:nvSpPr>
        <p:spPr>
          <a:xfrm>
            <a:off x="4500562" y="2786062"/>
            <a:ext cx="3786214" cy="2286016"/>
          </a:xfrm>
        </p:spPr>
        <p:txBody>
          <a:bodyPr lIns="72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altLang="en-US" sz="1000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 smtClean="0"/>
              <a:t>插入图片（置于底层）</a:t>
            </a:r>
            <a:endParaRPr lang="en-US" altLang="zh-CN" dirty="0" smtClean="0"/>
          </a:p>
        </p:txBody>
      </p:sp>
      <p:pic>
        <p:nvPicPr>
          <p:cNvPr id="10" name="Picture 4" descr="C:\Users\Administrator\Desktop\zhao ppt\ppt-07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2000" y="4564800"/>
            <a:ext cx="420060" cy="520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C:\Users\Administrator\Desktop\zhao ppt\ppt-07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0400" y="4564800"/>
            <a:ext cx="420060" cy="520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图片 11" descr="交通运输ppt 零件-07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9"/>
            <a:ext cx="9144000" cy="8595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Administrator\Desktop\交通运输\零件\交通运输ppt 零件-08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2382" y="5032375"/>
            <a:ext cx="573088" cy="682625"/>
          </a:xfrm>
          <a:prstGeom prst="rect">
            <a:avLst/>
          </a:prstGeom>
          <a:noFill/>
        </p:spPr>
      </p:pic>
      <p:sp>
        <p:nvSpPr>
          <p:cNvPr id="15" name="标题 1"/>
          <p:cNvSpPr>
            <a:spLocks noGrp="1"/>
          </p:cNvSpPr>
          <p:nvPr>
            <p:ph type="title" hasCustomPrompt="1"/>
          </p:nvPr>
        </p:nvSpPr>
        <p:spPr>
          <a:xfrm>
            <a:off x="571472" y="857236"/>
            <a:ext cx="7715304" cy="500066"/>
          </a:xfrm>
        </p:spPr>
        <p:txBody>
          <a:bodyPr anchor="t">
            <a:normAutofit/>
          </a:bodyPr>
          <a:lstStyle>
            <a:lvl1pPr algn="l">
              <a:defRPr sz="26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单击编辑文本标题</a:t>
            </a:r>
            <a:endParaRPr lang="zh-CN" altLang="en-US" dirty="0"/>
          </a:p>
        </p:txBody>
      </p:sp>
      <p:sp>
        <p:nvSpPr>
          <p:cNvPr id="17" name="日期占位符 7"/>
          <p:cNvSpPr>
            <a:spLocks noGrp="1"/>
          </p:cNvSpPr>
          <p:nvPr userDrawn="1">
            <p:ph type="dt" sz="quarter" idx="11"/>
          </p:nvPr>
        </p:nvSpPr>
        <p:spPr>
          <a:xfrm>
            <a:off x="7439060" y="285732"/>
            <a:ext cx="1133468" cy="285752"/>
          </a:xfr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FC7DBC8-975C-4207-936C-01FC1A90A004}" type="datetime1">
              <a:rPr lang="zh-CN" altLang="en-US" smtClean="0"/>
              <a:pPr>
                <a:defRPr/>
              </a:pPr>
              <a:t>15/11/14</a:t>
            </a:fld>
            <a:endParaRPr lang="zh-CN" altLang="en-US" dirty="0"/>
          </a:p>
        </p:txBody>
      </p:sp>
      <p:sp>
        <p:nvSpPr>
          <p:cNvPr id="22" name="文本占位符 2"/>
          <p:cNvSpPr>
            <a:spLocks noGrp="1"/>
          </p:cNvSpPr>
          <p:nvPr>
            <p:ph type="body" idx="12" hasCustomPrompt="1"/>
          </p:nvPr>
        </p:nvSpPr>
        <p:spPr>
          <a:xfrm>
            <a:off x="571472" y="1548000"/>
            <a:ext cx="7715304" cy="1238062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单击编辑正文内容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</a:t>
            </a: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第一级内容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  - </a:t>
            </a: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第二级内容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     - </a:t>
            </a: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第三级内容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 </a:t>
            </a:r>
          </a:p>
          <a:p>
            <a:pPr lvl="0"/>
            <a:endParaRPr lang="zh-CN" altLang="en-US" dirty="0" smtClean="0"/>
          </a:p>
        </p:txBody>
      </p:sp>
      <p:sp>
        <p:nvSpPr>
          <p:cNvPr id="8" name="图片占位符 2"/>
          <p:cNvSpPr>
            <a:spLocks noGrp="1"/>
          </p:cNvSpPr>
          <p:nvPr>
            <p:ph type="pic" idx="1" hasCustomPrompt="1"/>
          </p:nvPr>
        </p:nvSpPr>
        <p:spPr>
          <a:xfrm>
            <a:off x="2071670" y="2928938"/>
            <a:ext cx="3071834" cy="2143140"/>
          </a:xfrm>
        </p:spPr>
        <p:txBody>
          <a:bodyPr lIns="72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altLang="en-US" sz="1000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 smtClean="0"/>
              <a:t>插入图片（置于底层）</a:t>
            </a:r>
            <a:endParaRPr lang="en-US" altLang="zh-CN" dirty="0" smtClean="0"/>
          </a:p>
        </p:txBody>
      </p:sp>
      <p:sp>
        <p:nvSpPr>
          <p:cNvPr id="9" name="图片占位符 2"/>
          <p:cNvSpPr>
            <a:spLocks noGrp="1"/>
          </p:cNvSpPr>
          <p:nvPr>
            <p:ph type="pic" idx="13" hasCustomPrompt="1"/>
          </p:nvPr>
        </p:nvSpPr>
        <p:spPr>
          <a:xfrm>
            <a:off x="5214942" y="2928938"/>
            <a:ext cx="3071834" cy="2143140"/>
          </a:xfrm>
        </p:spPr>
        <p:txBody>
          <a:bodyPr lIns="72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altLang="en-US" sz="1000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 smtClean="0"/>
              <a:t>插入图片（置于底层）</a:t>
            </a:r>
            <a:endParaRPr lang="en-US" altLang="zh-CN" dirty="0" smtClean="0"/>
          </a:p>
        </p:txBody>
      </p:sp>
      <p:pic>
        <p:nvPicPr>
          <p:cNvPr id="10" name="Picture 4" descr="C:\Users\Administrator\Desktop\zhao ppt\ppt-07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6380" y="4564800"/>
            <a:ext cx="420060" cy="520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C:\Users\Administrator\Desktop\zhao ppt\ppt-07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0400" y="4564800"/>
            <a:ext cx="420060" cy="520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文本占位符 2"/>
          <p:cNvSpPr>
            <a:spLocks noGrp="1"/>
          </p:cNvSpPr>
          <p:nvPr>
            <p:ph type="body" idx="14" hasCustomPrompt="1"/>
          </p:nvPr>
        </p:nvSpPr>
        <p:spPr>
          <a:xfrm>
            <a:off x="571472" y="2928938"/>
            <a:ext cx="1285884" cy="1238062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左图 介绍信息</a:t>
            </a:r>
            <a:endParaRPr lang="en-US" altLang="zh-CN" dirty="0" smtClean="0"/>
          </a:p>
          <a:p>
            <a:pPr lvl="0"/>
            <a:r>
              <a:rPr lang="zh-CN" altLang="en-US" dirty="0" smtClean="0"/>
              <a:t>右图 介绍信息</a:t>
            </a:r>
          </a:p>
        </p:txBody>
      </p:sp>
      <p:pic>
        <p:nvPicPr>
          <p:cNvPr id="13" name="图片 12" descr="交通运输ppt 零件-07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9"/>
            <a:ext cx="9144000" cy="8595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Administrator\Desktop\交通运输\零件\交通运输ppt 零件-08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2382" y="5032375"/>
            <a:ext cx="573088" cy="682625"/>
          </a:xfrm>
          <a:prstGeom prst="rect">
            <a:avLst/>
          </a:prstGeom>
          <a:noFill/>
        </p:spPr>
      </p:pic>
      <p:sp>
        <p:nvSpPr>
          <p:cNvPr id="15" name="标题 1"/>
          <p:cNvSpPr>
            <a:spLocks noGrp="1"/>
          </p:cNvSpPr>
          <p:nvPr>
            <p:ph type="title" hasCustomPrompt="1"/>
          </p:nvPr>
        </p:nvSpPr>
        <p:spPr>
          <a:xfrm>
            <a:off x="571472" y="857236"/>
            <a:ext cx="7715304" cy="500066"/>
          </a:xfrm>
        </p:spPr>
        <p:txBody>
          <a:bodyPr anchor="t">
            <a:normAutofit/>
          </a:bodyPr>
          <a:lstStyle>
            <a:lvl1pPr algn="l">
              <a:defRPr sz="26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单击编辑文本标题</a:t>
            </a:r>
            <a:endParaRPr lang="zh-CN" altLang="en-US" dirty="0"/>
          </a:p>
        </p:txBody>
      </p:sp>
      <p:sp>
        <p:nvSpPr>
          <p:cNvPr id="17" name="日期占位符 7"/>
          <p:cNvSpPr>
            <a:spLocks noGrp="1"/>
          </p:cNvSpPr>
          <p:nvPr userDrawn="1">
            <p:ph type="dt" sz="quarter" idx="11"/>
          </p:nvPr>
        </p:nvSpPr>
        <p:spPr>
          <a:xfrm>
            <a:off x="7439060" y="285732"/>
            <a:ext cx="1133468" cy="285752"/>
          </a:xfr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FC7DBC8-975C-4207-936C-01FC1A90A004}" type="datetime1">
              <a:rPr lang="zh-CN" altLang="en-US" smtClean="0"/>
              <a:pPr>
                <a:defRPr/>
              </a:pPr>
              <a:t>15/11/14</a:t>
            </a:fld>
            <a:endParaRPr lang="zh-CN" altLang="en-US" dirty="0"/>
          </a:p>
        </p:txBody>
      </p:sp>
      <p:sp>
        <p:nvSpPr>
          <p:cNvPr id="22" name="文本占位符 2"/>
          <p:cNvSpPr>
            <a:spLocks noGrp="1"/>
          </p:cNvSpPr>
          <p:nvPr>
            <p:ph type="body" idx="12" hasCustomPrompt="1"/>
          </p:nvPr>
        </p:nvSpPr>
        <p:spPr>
          <a:xfrm>
            <a:off x="571472" y="1548000"/>
            <a:ext cx="7715304" cy="1238062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单击编辑正文内容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</a:t>
            </a: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第一级内容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  - </a:t>
            </a: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第二级内容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     - </a:t>
            </a: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第三级内容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 </a:t>
            </a:r>
          </a:p>
          <a:p>
            <a:pPr lvl="0"/>
            <a:endParaRPr lang="zh-CN" altLang="en-US" dirty="0" smtClean="0"/>
          </a:p>
        </p:txBody>
      </p:sp>
      <p:sp>
        <p:nvSpPr>
          <p:cNvPr id="9" name="图片占位符 2"/>
          <p:cNvSpPr>
            <a:spLocks noGrp="1"/>
          </p:cNvSpPr>
          <p:nvPr>
            <p:ph type="pic" idx="13" hasCustomPrompt="1"/>
          </p:nvPr>
        </p:nvSpPr>
        <p:spPr>
          <a:xfrm>
            <a:off x="4500562" y="2928938"/>
            <a:ext cx="3786214" cy="2143140"/>
          </a:xfrm>
        </p:spPr>
        <p:txBody>
          <a:bodyPr lIns="72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altLang="en-US" sz="1000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 smtClean="0"/>
              <a:t>插入图片（置于底层）</a:t>
            </a:r>
            <a:endParaRPr lang="en-US" altLang="zh-CN" dirty="0" smtClean="0"/>
          </a:p>
        </p:txBody>
      </p:sp>
      <p:pic>
        <p:nvPicPr>
          <p:cNvPr id="15363" name="Picture 3" descr="C:\Users\Administrator\Desktop\交通运输\零件\交通运输ppt 零件-18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928938"/>
            <a:ext cx="3857652" cy="2149475"/>
          </a:xfrm>
          <a:prstGeom prst="rect">
            <a:avLst/>
          </a:prstGeom>
          <a:noFill/>
        </p:spPr>
      </p:pic>
      <p:pic>
        <p:nvPicPr>
          <p:cNvPr id="12" name="Picture 4" descr="C:\Users\Administrator\Desktop\zhao ppt\ppt-07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0400" y="4564800"/>
            <a:ext cx="420060" cy="520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文本占位符 2"/>
          <p:cNvSpPr>
            <a:spLocks noGrp="1"/>
          </p:cNvSpPr>
          <p:nvPr>
            <p:ph type="body" idx="14" hasCustomPrompt="1"/>
          </p:nvPr>
        </p:nvSpPr>
        <p:spPr>
          <a:xfrm>
            <a:off x="857224" y="3214690"/>
            <a:ext cx="3429024" cy="1571636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aseline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>
                <a:solidFill>
                  <a:schemeClr val="bg1"/>
                </a:solidFill>
              </a:rPr>
              <a:t>单击编辑文本内容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lvl="0"/>
            <a:r>
              <a:rPr lang="zh-CN" altLang="en-US" dirty="0" smtClean="0">
                <a:solidFill>
                  <a:schemeClr val="bg1"/>
                </a:solidFill>
              </a:rPr>
              <a:t>介绍信息</a:t>
            </a:r>
            <a:endParaRPr lang="zh-CN" altLang="en-US" dirty="0" smtClean="0"/>
          </a:p>
        </p:txBody>
      </p:sp>
      <p:pic>
        <p:nvPicPr>
          <p:cNvPr id="11" name="图片 10" descr="交通运输ppt 零件-07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9"/>
            <a:ext cx="9144000" cy="8595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Administrator\Desktop\交通运输\零件\交通运输ppt 零件-08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2382" y="5032375"/>
            <a:ext cx="573088" cy="682625"/>
          </a:xfrm>
          <a:prstGeom prst="rect">
            <a:avLst/>
          </a:prstGeom>
          <a:noFill/>
        </p:spPr>
      </p:pic>
      <p:sp>
        <p:nvSpPr>
          <p:cNvPr id="17" name="日期占位符 7"/>
          <p:cNvSpPr>
            <a:spLocks noGrp="1"/>
          </p:cNvSpPr>
          <p:nvPr userDrawn="1">
            <p:ph type="dt" sz="quarter" idx="11"/>
          </p:nvPr>
        </p:nvSpPr>
        <p:spPr>
          <a:xfrm>
            <a:off x="7439060" y="285732"/>
            <a:ext cx="1133468" cy="285752"/>
          </a:xfr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FC7DBC8-975C-4207-936C-01FC1A90A004}" type="datetime1">
              <a:rPr lang="zh-CN" altLang="en-US" smtClean="0"/>
              <a:pPr>
                <a:defRPr/>
              </a:pPr>
              <a:t>15/11/14</a:t>
            </a:fld>
            <a:endParaRPr lang="zh-CN" altLang="en-US" dirty="0"/>
          </a:p>
        </p:txBody>
      </p:sp>
      <p:sp>
        <p:nvSpPr>
          <p:cNvPr id="22" name="文本占位符 2"/>
          <p:cNvSpPr>
            <a:spLocks noGrp="1"/>
          </p:cNvSpPr>
          <p:nvPr>
            <p:ph type="body" idx="12" hasCustomPrompt="1"/>
          </p:nvPr>
        </p:nvSpPr>
        <p:spPr>
          <a:xfrm>
            <a:off x="285720" y="3262512"/>
            <a:ext cx="8572560" cy="1809566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单击编辑正文内容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</a:t>
            </a: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第一级内容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  - </a:t>
            </a: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第二级内容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     - </a:t>
            </a: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第三级内容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 </a:t>
            </a:r>
          </a:p>
          <a:p>
            <a:pPr lvl="0"/>
            <a:endParaRPr lang="zh-CN" altLang="en-US" dirty="0" smtClean="0"/>
          </a:p>
        </p:txBody>
      </p:sp>
      <p:cxnSp>
        <p:nvCxnSpPr>
          <p:cNvPr id="13" name="直接连接符 12"/>
          <p:cNvCxnSpPr/>
          <p:nvPr userDrawn="1"/>
        </p:nvCxnSpPr>
        <p:spPr>
          <a:xfrm>
            <a:off x="280800" y="1454400"/>
            <a:ext cx="2160000" cy="0"/>
          </a:xfrm>
          <a:prstGeom prst="line">
            <a:avLst/>
          </a:prstGeom>
          <a:ln w="76200">
            <a:solidFill>
              <a:srgbClr val="0058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 userDrawn="1"/>
        </p:nvCxnSpPr>
        <p:spPr>
          <a:xfrm>
            <a:off x="2462018" y="1454400"/>
            <a:ext cx="21240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 userDrawn="1"/>
        </p:nvCxnSpPr>
        <p:spPr>
          <a:xfrm>
            <a:off x="4605158" y="1454400"/>
            <a:ext cx="2124000" cy="0"/>
          </a:xfrm>
          <a:prstGeom prst="line">
            <a:avLst/>
          </a:prstGeom>
          <a:ln w="76200">
            <a:solidFill>
              <a:srgbClr val="0058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图片占位符 2"/>
          <p:cNvSpPr>
            <a:spLocks noGrp="1"/>
          </p:cNvSpPr>
          <p:nvPr>
            <p:ph type="pic" idx="1" hasCustomPrompt="1"/>
          </p:nvPr>
        </p:nvSpPr>
        <p:spPr>
          <a:xfrm>
            <a:off x="285720" y="1584000"/>
            <a:ext cx="2124000" cy="1404000"/>
          </a:xfrm>
        </p:spPr>
        <p:txBody>
          <a:bodyPr lIns="72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altLang="en-US" sz="1000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 smtClean="0"/>
              <a:t>插入图片（置于底层）</a:t>
            </a:r>
            <a:endParaRPr lang="en-US" altLang="zh-CN" dirty="0" smtClean="0"/>
          </a:p>
        </p:txBody>
      </p:sp>
      <p:cxnSp>
        <p:nvCxnSpPr>
          <p:cNvPr id="19" name="直接连接符 18"/>
          <p:cNvCxnSpPr/>
          <p:nvPr userDrawn="1"/>
        </p:nvCxnSpPr>
        <p:spPr>
          <a:xfrm>
            <a:off x="6748298" y="1454400"/>
            <a:ext cx="21600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4" descr="C:\Users\Administrator\Desktop\zhao ppt\ppt-07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1720" y="2635200"/>
            <a:ext cx="28808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图片占位符 2"/>
          <p:cNvSpPr>
            <a:spLocks noGrp="1"/>
          </p:cNvSpPr>
          <p:nvPr>
            <p:ph type="pic" idx="13" hasCustomPrompt="1"/>
          </p:nvPr>
        </p:nvSpPr>
        <p:spPr>
          <a:xfrm>
            <a:off x="2445720" y="1584000"/>
            <a:ext cx="2124000" cy="1404000"/>
          </a:xfrm>
        </p:spPr>
        <p:txBody>
          <a:bodyPr lIns="72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altLang="en-US" sz="1000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 smtClean="0"/>
              <a:t>插入图片（置于底层）</a:t>
            </a:r>
            <a:endParaRPr lang="en-US" altLang="zh-CN" dirty="0" smtClean="0"/>
          </a:p>
        </p:txBody>
      </p:sp>
      <p:pic>
        <p:nvPicPr>
          <p:cNvPr id="23" name="Picture 4" descr="C:\Users\Administrator\Desktop\zhao ppt\ppt-07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0818" y="2635200"/>
            <a:ext cx="28808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图片占位符 2"/>
          <p:cNvSpPr>
            <a:spLocks noGrp="1"/>
          </p:cNvSpPr>
          <p:nvPr>
            <p:ph type="pic" idx="14" hasCustomPrompt="1"/>
          </p:nvPr>
        </p:nvSpPr>
        <p:spPr>
          <a:xfrm>
            <a:off x="4605720" y="1584000"/>
            <a:ext cx="2124000" cy="1404000"/>
          </a:xfrm>
        </p:spPr>
        <p:txBody>
          <a:bodyPr lIns="72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altLang="en-US" sz="1000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 smtClean="0"/>
              <a:t>插入图片（置于底层）</a:t>
            </a:r>
            <a:endParaRPr lang="en-US" altLang="zh-CN" dirty="0" smtClean="0"/>
          </a:p>
        </p:txBody>
      </p:sp>
      <p:pic>
        <p:nvPicPr>
          <p:cNvPr id="25" name="Picture 4" descr="C:\Users\Administrator\Desktop\zhao ppt\ppt-07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1720" y="2635200"/>
            <a:ext cx="28808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图片占位符 2"/>
          <p:cNvSpPr>
            <a:spLocks noGrp="1"/>
          </p:cNvSpPr>
          <p:nvPr>
            <p:ph type="pic" idx="15" hasCustomPrompt="1"/>
          </p:nvPr>
        </p:nvSpPr>
        <p:spPr>
          <a:xfrm>
            <a:off x="6765720" y="1584000"/>
            <a:ext cx="2124000" cy="1404000"/>
          </a:xfrm>
        </p:spPr>
        <p:txBody>
          <a:bodyPr lIns="72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altLang="en-US" sz="1000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 smtClean="0"/>
              <a:t>插入图片（置于底层）</a:t>
            </a:r>
            <a:endParaRPr lang="en-US" altLang="zh-CN" dirty="0" smtClean="0"/>
          </a:p>
        </p:txBody>
      </p:sp>
      <p:pic>
        <p:nvPicPr>
          <p:cNvPr id="27" name="Picture 4" descr="C:\Users\Administrator\Desktop\zhao ppt\ppt-07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1720" y="2635200"/>
            <a:ext cx="28808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图片 27" descr="交通运输ppt 零件-07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9"/>
            <a:ext cx="9144000" cy="8595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片占位符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5715000"/>
          </a:xfrm>
        </p:spPr>
        <p:txBody>
          <a:bodyPr lIns="72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altLang="en-US" sz="1000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 smtClean="0"/>
              <a:t>插入图片（置于底层）</a:t>
            </a:r>
            <a:endParaRPr lang="en-US" altLang="zh-CN" dirty="0" smtClean="0"/>
          </a:p>
        </p:txBody>
      </p:sp>
      <p:pic>
        <p:nvPicPr>
          <p:cNvPr id="17410" name="Picture 2" descr="C:\Users\Administrator\Desktop\交通运输\零件\交通运输ppt 零件-19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62" y="5121275"/>
            <a:ext cx="2928938" cy="593725"/>
          </a:xfrm>
          <a:prstGeom prst="rect">
            <a:avLst/>
          </a:prstGeom>
          <a:noFill/>
        </p:spPr>
      </p:pic>
      <p:sp>
        <p:nvSpPr>
          <p:cNvPr id="22" name="文本占位符 2"/>
          <p:cNvSpPr>
            <a:spLocks noGrp="1"/>
          </p:cNvSpPr>
          <p:nvPr>
            <p:ph type="body" idx="12" hasCustomPrompt="1"/>
          </p:nvPr>
        </p:nvSpPr>
        <p:spPr>
          <a:xfrm>
            <a:off x="6858016" y="5238000"/>
            <a:ext cx="2143140" cy="357190"/>
          </a:xfr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aseline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图片信息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Administrator\Desktop\交通运输\零件\交通运输ppt 零件-2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772144"/>
            <a:ext cx="1838325" cy="2292350"/>
          </a:xfrm>
          <a:prstGeom prst="rect">
            <a:avLst/>
          </a:prstGeom>
          <a:noFill/>
        </p:spPr>
      </p:pic>
      <p:pic>
        <p:nvPicPr>
          <p:cNvPr id="2053" name="Picture 5" descr="C:\Users\Administrator\Desktop\交通运输\零件\交通运输ppt 零件-08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42382" y="5032375"/>
            <a:ext cx="573088" cy="682625"/>
          </a:xfrm>
          <a:prstGeom prst="rect">
            <a:avLst/>
          </a:prstGeom>
          <a:noFill/>
        </p:spPr>
      </p:pic>
      <p:sp>
        <p:nvSpPr>
          <p:cNvPr id="15" name="标题 1"/>
          <p:cNvSpPr>
            <a:spLocks noGrp="1"/>
          </p:cNvSpPr>
          <p:nvPr>
            <p:ph type="title" hasCustomPrompt="1"/>
          </p:nvPr>
        </p:nvSpPr>
        <p:spPr>
          <a:xfrm>
            <a:off x="571472" y="857236"/>
            <a:ext cx="7715304" cy="500066"/>
          </a:xfrm>
        </p:spPr>
        <p:txBody>
          <a:bodyPr anchor="t">
            <a:normAutofit/>
          </a:bodyPr>
          <a:lstStyle>
            <a:lvl1pPr algn="l">
              <a:defRPr sz="26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单击编辑文本标题</a:t>
            </a:r>
            <a:endParaRPr lang="zh-CN" altLang="en-US" dirty="0"/>
          </a:p>
        </p:txBody>
      </p:sp>
      <p:sp>
        <p:nvSpPr>
          <p:cNvPr id="17" name="日期占位符 7"/>
          <p:cNvSpPr>
            <a:spLocks noGrp="1"/>
          </p:cNvSpPr>
          <p:nvPr userDrawn="1">
            <p:ph type="dt" sz="quarter" idx="11"/>
          </p:nvPr>
        </p:nvSpPr>
        <p:spPr>
          <a:xfrm>
            <a:off x="7439060" y="285732"/>
            <a:ext cx="1133468" cy="285752"/>
          </a:xfr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FC7DBC8-975C-4207-936C-01FC1A90A004}" type="datetime1">
              <a:rPr lang="zh-CN" altLang="en-US" smtClean="0"/>
              <a:pPr>
                <a:defRPr/>
              </a:pPr>
              <a:t>15/11/14</a:t>
            </a:fld>
            <a:endParaRPr lang="zh-CN" altLang="en-US" dirty="0"/>
          </a:p>
        </p:txBody>
      </p:sp>
      <p:sp>
        <p:nvSpPr>
          <p:cNvPr id="22" name="文本占位符 2"/>
          <p:cNvSpPr>
            <a:spLocks noGrp="1"/>
          </p:cNvSpPr>
          <p:nvPr>
            <p:ph type="body" idx="12" hasCustomPrompt="1"/>
          </p:nvPr>
        </p:nvSpPr>
        <p:spPr>
          <a:xfrm>
            <a:off x="571472" y="1548000"/>
            <a:ext cx="7715304" cy="880872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单击编辑正文内容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</a:t>
            </a: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第一级内容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4" name="文本占位符 2"/>
          <p:cNvSpPr>
            <a:spLocks noGrp="1"/>
          </p:cNvSpPr>
          <p:nvPr>
            <p:ph type="body" idx="14" hasCustomPrompt="1"/>
          </p:nvPr>
        </p:nvSpPr>
        <p:spPr>
          <a:xfrm>
            <a:off x="785786" y="2986458"/>
            <a:ext cx="1571636" cy="357190"/>
          </a:xfr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单击编辑标题</a:t>
            </a:r>
          </a:p>
        </p:txBody>
      </p:sp>
      <p:sp>
        <p:nvSpPr>
          <p:cNvPr id="18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785786" y="3343648"/>
            <a:ext cx="1571636" cy="1520450"/>
          </a:xfrm>
        </p:spPr>
        <p:txBody>
          <a:bodyPr>
            <a:normAutofit/>
          </a:bodyPr>
          <a:lstStyle>
            <a:lvl1pPr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文本内容或对象</a:t>
            </a:r>
            <a:endParaRPr lang="zh-CN" altLang="en-US" dirty="0"/>
          </a:p>
        </p:txBody>
      </p:sp>
      <p:cxnSp>
        <p:nvCxnSpPr>
          <p:cNvPr id="23" name="直接连接符 22"/>
          <p:cNvCxnSpPr/>
          <p:nvPr userDrawn="1"/>
        </p:nvCxnSpPr>
        <p:spPr>
          <a:xfrm>
            <a:off x="642910" y="2649520"/>
            <a:ext cx="1843200" cy="0"/>
          </a:xfrm>
          <a:prstGeom prst="line">
            <a:avLst/>
          </a:prstGeom>
          <a:ln w="88900">
            <a:solidFill>
              <a:srgbClr val="0058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 descr="C:\Users\Administrator\Desktop\交通运输\零件\交通运输ppt 零件-2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765810"/>
            <a:ext cx="1838325" cy="2292350"/>
          </a:xfrm>
          <a:prstGeom prst="rect">
            <a:avLst/>
          </a:prstGeom>
          <a:noFill/>
        </p:spPr>
      </p:pic>
      <p:sp>
        <p:nvSpPr>
          <p:cNvPr id="25" name="文本占位符 2"/>
          <p:cNvSpPr>
            <a:spLocks noGrp="1"/>
          </p:cNvSpPr>
          <p:nvPr>
            <p:ph type="body" idx="15" hasCustomPrompt="1"/>
          </p:nvPr>
        </p:nvSpPr>
        <p:spPr>
          <a:xfrm>
            <a:off x="2714612" y="2980124"/>
            <a:ext cx="1571636" cy="357190"/>
          </a:xfr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单击编辑标题</a:t>
            </a:r>
          </a:p>
        </p:txBody>
      </p:sp>
      <p:sp>
        <p:nvSpPr>
          <p:cNvPr id="26" name="内容占位符 2"/>
          <p:cNvSpPr>
            <a:spLocks noGrp="1"/>
          </p:cNvSpPr>
          <p:nvPr>
            <p:ph sz="half" idx="16" hasCustomPrompt="1"/>
          </p:nvPr>
        </p:nvSpPr>
        <p:spPr>
          <a:xfrm>
            <a:off x="2714612" y="3337314"/>
            <a:ext cx="1571636" cy="1520450"/>
          </a:xfrm>
        </p:spPr>
        <p:txBody>
          <a:bodyPr>
            <a:normAutofit/>
          </a:bodyPr>
          <a:lstStyle>
            <a:lvl1pPr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文本内容或对象</a:t>
            </a:r>
            <a:endParaRPr lang="zh-CN" altLang="en-US" dirty="0"/>
          </a:p>
        </p:txBody>
      </p:sp>
      <p:cxnSp>
        <p:nvCxnSpPr>
          <p:cNvPr id="27" name="直接连接符 26"/>
          <p:cNvCxnSpPr/>
          <p:nvPr userDrawn="1"/>
        </p:nvCxnSpPr>
        <p:spPr>
          <a:xfrm>
            <a:off x="2571736" y="2643186"/>
            <a:ext cx="1843200" cy="0"/>
          </a:xfrm>
          <a:prstGeom prst="line">
            <a:avLst/>
          </a:prstGeom>
          <a:ln w="889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3" descr="C:\Users\Administrator\Desktop\交通运输\零件\交通运输ppt 零件-2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2765810"/>
            <a:ext cx="1838325" cy="2292350"/>
          </a:xfrm>
          <a:prstGeom prst="rect">
            <a:avLst/>
          </a:prstGeom>
          <a:noFill/>
        </p:spPr>
      </p:pic>
      <p:sp>
        <p:nvSpPr>
          <p:cNvPr id="29" name="文本占位符 2"/>
          <p:cNvSpPr>
            <a:spLocks noGrp="1"/>
          </p:cNvSpPr>
          <p:nvPr>
            <p:ph type="body" idx="17" hasCustomPrompt="1"/>
          </p:nvPr>
        </p:nvSpPr>
        <p:spPr>
          <a:xfrm>
            <a:off x="4643438" y="2980124"/>
            <a:ext cx="1571636" cy="357190"/>
          </a:xfr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单击编辑标题</a:t>
            </a:r>
          </a:p>
        </p:txBody>
      </p:sp>
      <p:sp>
        <p:nvSpPr>
          <p:cNvPr id="30" name="内容占位符 2"/>
          <p:cNvSpPr>
            <a:spLocks noGrp="1"/>
          </p:cNvSpPr>
          <p:nvPr>
            <p:ph sz="half" idx="18" hasCustomPrompt="1"/>
          </p:nvPr>
        </p:nvSpPr>
        <p:spPr>
          <a:xfrm>
            <a:off x="4643438" y="3337314"/>
            <a:ext cx="1571636" cy="1520450"/>
          </a:xfrm>
        </p:spPr>
        <p:txBody>
          <a:bodyPr>
            <a:normAutofit/>
          </a:bodyPr>
          <a:lstStyle>
            <a:lvl1pPr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文本内容或对象</a:t>
            </a:r>
            <a:endParaRPr lang="zh-CN" altLang="en-US" dirty="0"/>
          </a:p>
        </p:txBody>
      </p:sp>
      <p:cxnSp>
        <p:nvCxnSpPr>
          <p:cNvPr id="31" name="直接连接符 30"/>
          <p:cNvCxnSpPr/>
          <p:nvPr userDrawn="1"/>
        </p:nvCxnSpPr>
        <p:spPr>
          <a:xfrm>
            <a:off x="4500562" y="2643186"/>
            <a:ext cx="1843200" cy="0"/>
          </a:xfrm>
          <a:prstGeom prst="line">
            <a:avLst/>
          </a:prstGeom>
          <a:ln w="88900">
            <a:solidFill>
              <a:srgbClr val="0058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" descr="C:\Users\Administrator\Desktop\交通运输\零件\交通运输ppt 零件-2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765810"/>
            <a:ext cx="1838325" cy="2292350"/>
          </a:xfrm>
          <a:prstGeom prst="rect">
            <a:avLst/>
          </a:prstGeom>
          <a:noFill/>
        </p:spPr>
      </p:pic>
      <p:sp>
        <p:nvSpPr>
          <p:cNvPr id="33" name="文本占位符 2"/>
          <p:cNvSpPr>
            <a:spLocks noGrp="1"/>
          </p:cNvSpPr>
          <p:nvPr>
            <p:ph type="body" idx="19" hasCustomPrompt="1"/>
          </p:nvPr>
        </p:nvSpPr>
        <p:spPr>
          <a:xfrm>
            <a:off x="6572264" y="2980124"/>
            <a:ext cx="1571636" cy="357190"/>
          </a:xfr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单击编辑标题</a:t>
            </a:r>
          </a:p>
        </p:txBody>
      </p:sp>
      <p:sp>
        <p:nvSpPr>
          <p:cNvPr id="34" name="内容占位符 2"/>
          <p:cNvSpPr>
            <a:spLocks noGrp="1"/>
          </p:cNvSpPr>
          <p:nvPr>
            <p:ph sz="half" idx="20" hasCustomPrompt="1"/>
          </p:nvPr>
        </p:nvSpPr>
        <p:spPr>
          <a:xfrm>
            <a:off x="6572264" y="3337314"/>
            <a:ext cx="1571636" cy="1520450"/>
          </a:xfrm>
        </p:spPr>
        <p:txBody>
          <a:bodyPr>
            <a:normAutofit/>
          </a:bodyPr>
          <a:lstStyle>
            <a:lvl1pPr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文本内容或对象</a:t>
            </a:r>
            <a:endParaRPr lang="zh-CN" altLang="en-US" dirty="0"/>
          </a:p>
        </p:txBody>
      </p:sp>
      <p:cxnSp>
        <p:nvCxnSpPr>
          <p:cNvPr id="35" name="直接连接符 34"/>
          <p:cNvCxnSpPr/>
          <p:nvPr userDrawn="1"/>
        </p:nvCxnSpPr>
        <p:spPr>
          <a:xfrm>
            <a:off x="6429388" y="2643186"/>
            <a:ext cx="1843200" cy="0"/>
          </a:xfrm>
          <a:prstGeom prst="line">
            <a:avLst/>
          </a:prstGeom>
          <a:ln w="889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图片 35" descr="交通运输ppt 零件-07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9"/>
            <a:ext cx="9144000" cy="8595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Administrator\Desktop\交通运输\零件\交通运输ppt 零件-08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2382" y="5032395"/>
            <a:ext cx="573088" cy="682625"/>
          </a:xfrm>
          <a:prstGeom prst="rect">
            <a:avLst/>
          </a:prstGeom>
          <a:noFill/>
        </p:spPr>
      </p:pic>
      <p:sp>
        <p:nvSpPr>
          <p:cNvPr id="17" name="日期占位符 7"/>
          <p:cNvSpPr>
            <a:spLocks noGrp="1"/>
          </p:cNvSpPr>
          <p:nvPr userDrawn="1">
            <p:ph type="dt" sz="quarter" idx="11"/>
          </p:nvPr>
        </p:nvSpPr>
        <p:spPr>
          <a:xfrm>
            <a:off x="7439060" y="285732"/>
            <a:ext cx="1133468" cy="285752"/>
          </a:xfr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FC7DBC8-975C-4207-936C-01FC1A90A004}" type="datetime1">
              <a:rPr lang="zh-CN" altLang="en-US" smtClean="0"/>
              <a:pPr>
                <a:defRPr/>
              </a:pPr>
              <a:t>15/11/14</a:t>
            </a:fld>
            <a:endParaRPr lang="zh-CN" altLang="en-US" dirty="0"/>
          </a:p>
        </p:txBody>
      </p:sp>
      <p:sp>
        <p:nvSpPr>
          <p:cNvPr id="32" name="标题 1"/>
          <p:cNvSpPr>
            <a:spLocks noGrp="1"/>
          </p:cNvSpPr>
          <p:nvPr>
            <p:ph type="title" hasCustomPrompt="1"/>
          </p:nvPr>
        </p:nvSpPr>
        <p:spPr>
          <a:xfrm>
            <a:off x="5500694" y="2097070"/>
            <a:ext cx="1071570" cy="2500330"/>
          </a:xfrm>
        </p:spPr>
        <p:txBody>
          <a:bodyPr anchor="t">
            <a:noAutofit/>
          </a:bodyPr>
          <a:lstStyle>
            <a:lvl1pPr algn="l">
              <a:lnSpc>
                <a:spcPts val="3700"/>
              </a:lnSpc>
              <a:buFont typeface="Wingdings" pitchFamily="2" charset="2"/>
              <a:buNone/>
              <a:defRPr sz="24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 smtClean="0"/>
              <a:t>65%</a:t>
            </a:r>
            <a:br>
              <a:rPr lang="en-US" altLang="zh-CN" dirty="0" smtClean="0"/>
            </a:br>
            <a:r>
              <a:rPr lang="en-US" altLang="zh-CN" dirty="0" smtClean="0"/>
              <a:t>65%</a:t>
            </a:r>
            <a:br>
              <a:rPr lang="en-US" altLang="zh-CN" dirty="0" smtClean="0"/>
            </a:br>
            <a:r>
              <a:rPr lang="en-US" altLang="zh-CN" dirty="0" smtClean="0"/>
              <a:t>100%</a:t>
            </a:r>
            <a:br>
              <a:rPr lang="en-US" altLang="zh-CN" dirty="0" smtClean="0"/>
            </a:br>
            <a:r>
              <a:rPr lang="en-US" altLang="zh-CN" dirty="0" smtClean="0"/>
              <a:t>65%</a:t>
            </a:r>
            <a:br>
              <a:rPr lang="en-US" altLang="zh-CN" dirty="0" smtClean="0"/>
            </a:br>
            <a:r>
              <a:rPr lang="en-US" altLang="zh-CN" dirty="0" smtClean="0"/>
              <a:t>65%</a:t>
            </a:r>
            <a:endParaRPr lang="zh-CN" altLang="en-US" dirty="0"/>
          </a:p>
        </p:txBody>
      </p:sp>
      <p:pic>
        <p:nvPicPr>
          <p:cNvPr id="9219" name="Picture 3" descr="C:\Users\Administrator\Desktop\交通运输\零件\交通运输ppt 零件-12.png"/>
          <p:cNvPicPr>
            <a:picLocks noChangeAspect="1" noChangeArrowheads="1"/>
          </p:cNvPicPr>
          <p:nvPr userDrawn="1"/>
        </p:nvPicPr>
        <p:blipFill>
          <a:blip r:embed="rId3" cstate="print"/>
          <a:srcRect r="82586"/>
          <a:stretch>
            <a:fillRect/>
          </a:stretch>
        </p:blipFill>
        <p:spPr bwMode="auto">
          <a:xfrm>
            <a:off x="0" y="1498605"/>
            <a:ext cx="714348" cy="1027113"/>
          </a:xfrm>
          <a:prstGeom prst="rect">
            <a:avLst/>
          </a:prstGeom>
          <a:noFill/>
        </p:spPr>
      </p:pic>
      <p:pic>
        <p:nvPicPr>
          <p:cNvPr id="9220" name="Picture 4" descr="C:\Users\Administrator\Desktop\交通运输\零件\交通运输ppt 零件-13.png"/>
          <p:cNvPicPr>
            <a:picLocks noChangeAspect="1" noChangeArrowheads="1"/>
          </p:cNvPicPr>
          <p:nvPr userDrawn="1"/>
        </p:nvPicPr>
        <p:blipFill>
          <a:blip r:embed="rId4" cstate="print"/>
          <a:srcRect r="82586"/>
          <a:stretch>
            <a:fillRect/>
          </a:stretch>
        </p:blipFill>
        <p:spPr bwMode="auto">
          <a:xfrm>
            <a:off x="0" y="2239966"/>
            <a:ext cx="714348" cy="735012"/>
          </a:xfrm>
          <a:prstGeom prst="rect">
            <a:avLst/>
          </a:prstGeom>
          <a:noFill/>
        </p:spPr>
      </p:pic>
      <p:pic>
        <p:nvPicPr>
          <p:cNvPr id="9221" name="Picture 5" descr="C:\Users\Administrator\Desktop\交通运输\零件\交通运输ppt 零件-14.png"/>
          <p:cNvPicPr>
            <a:picLocks noChangeAspect="1" noChangeArrowheads="1"/>
          </p:cNvPicPr>
          <p:nvPr userDrawn="1"/>
        </p:nvPicPr>
        <p:blipFill>
          <a:blip r:embed="rId5" cstate="print"/>
          <a:srcRect r="82586"/>
          <a:stretch>
            <a:fillRect/>
          </a:stretch>
        </p:blipFill>
        <p:spPr bwMode="auto">
          <a:xfrm>
            <a:off x="0" y="2954346"/>
            <a:ext cx="714348" cy="639763"/>
          </a:xfrm>
          <a:prstGeom prst="rect">
            <a:avLst/>
          </a:prstGeom>
          <a:noFill/>
        </p:spPr>
      </p:pic>
      <p:pic>
        <p:nvPicPr>
          <p:cNvPr id="9222" name="Picture 6" descr="C:\Users\Administrator\Desktop\交通运输\零件\交通运输ppt 零件-15.png"/>
          <p:cNvPicPr>
            <a:picLocks noChangeAspect="1" noChangeArrowheads="1"/>
          </p:cNvPicPr>
          <p:nvPr userDrawn="1"/>
        </p:nvPicPr>
        <p:blipFill>
          <a:blip r:embed="rId6" cstate="print"/>
          <a:srcRect r="82586"/>
          <a:stretch>
            <a:fillRect/>
          </a:stretch>
        </p:blipFill>
        <p:spPr bwMode="auto">
          <a:xfrm>
            <a:off x="0" y="3597288"/>
            <a:ext cx="714348" cy="735013"/>
          </a:xfrm>
          <a:prstGeom prst="rect">
            <a:avLst/>
          </a:prstGeom>
          <a:noFill/>
        </p:spPr>
      </p:pic>
      <p:pic>
        <p:nvPicPr>
          <p:cNvPr id="9223" name="Picture 7" descr="C:\Users\Administrator\Desktop\交通运输\零件\交通运输ppt 零件-16.png"/>
          <p:cNvPicPr>
            <a:picLocks noChangeAspect="1" noChangeArrowheads="1"/>
          </p:cNvPicPr>
          <p:nvPr userDrawn="1"/>
        </p:nvPicPr>
        <p:blipFill>
          <a:blip r:embed="rId7" cstate="print"/>
          <a:srcRect r="82586"/>
          <a:stretch>
            <a:fillRect/>
          </a:stretch>
        </p:blipFill>
        <p:spPr bwMode="auto">
          <a:xfrm>
            <a:off x="0" y="4025916"/>
            <a:ext cx="714348" cy="1046162"/>
          </a:xfrm>
          <a:prstGeom prst="rect">
            <a:avLst/>
          </a:prstGeom>
          <a:noFill/>
        </p:spPr>
      </p:pic>
      <p:sp>
        <p:nvSpPr>
          <p:cNvPr id="11" name="标题 1"/>
          <p:cNvSpPr txBox="1">
            <a:spLocks/>
          </p:cNvSpPr>
          <p:nvPr userDrawn="1"/>
        </p:nvSpPr>
        <p:spPr>
          <a:xfrm>
            <a:off x="571472" y="857236"/>
            <a:ext cx="7715304" cy="5000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25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单击编辑文本标题（数据图）</a:t>
            </a:r>
          </a:p>
        </p:txBody>
      </p:sp>
      <p:pic>
        <p:nvPicPr>
          <p:cNvPr id="13" name="Picture 5" descr="C:\Users\Administrator\Desktop\交通运输\零件\交通运输ppt 零件-14.png"/>
          <p:cNvPicPr>
            <a:picLocks noChangeAspect="1" noChangeArrowheads="1"/>
          </p:cNvPicPr>
          <p:nvPr userDrawn="1"/>
        </p:nvPicPr>
        <p:blipFill>
          <a:blip r:embed="rId5" cstate="print"/>
          <a:srcRect l="19156"/>
          <a:stretch>
            <a:fillRect/>
          </a:stretch>
        </p:blipFill>
        <p:spPr bwMode="auto">
          <a:xfrm>
            <a:off x="714348" y="2025652"/>
            <a:ext cx="3316282" cy="639763"/>
          </a:xfrm>
          <a:prstGeom prst="rect">
            <a:avLst/>
          </a:prstGeom>
          <a:noFill/>
        </p:spPr>
      </p:pic>
      <p:pic>
        <p:nvPicPr>
          <p:cNvPr id="16" name="Picture 5" descr="C:\Users\Administrator\Desktop\交通运输\零件\交通运输ppt 零件-14.png"/>
          <p:cNvPicPr>
            <a:picLocks noChangeAspect="1" noChangeArrowheads="1"/>
          </p:cNvPicPr>
          <p:nvPr userDrawn="1"/>
        </p:nvPicPr>
        <p:blipFill>
          <a:blip r:embed="rId5" cstate="print"/>
          <a:srcRect l="19156"/>
          <a:stretch>
            <a:fillRect/>
          </a:stretch>
        </p:blipFill>
        <p:spPr bwMode="auto">
          <a:xfrm>
            <a:off x="714348" y="2482522"/>
            <a:ext cx="3316282" cy="639763"/>
          </a:xfrm>
          <a:prstGeom prst="rect">
            <a:avLst/>
          </a:prstGeom>
          <a:noFill/>
        </p:spPr>
      </p:pic>
      <p:pic>
        <p:nvPicPr>
          <p:cNvPr id="18" name="Picture 5" descr="C:\Users\Administrator\Desktop\交通运输\零件\交通运输ppt 零件-14.png"/>
          <p:cNvPicPr>
            <a:picLocks noChangeAspect="1" noChangeArrowheads="1"/>
          </p:cNvPicPr>
          <p:nvPr userDrawn="1"/>
        </p:nvPicPr>
        <p:blipFill>
          <a:blip r:embed="rId5" cstate="print"/>
          <a:srcRect l="19156"/>
          <a:stretch>
            <a:fillRect/>
          </a:stretch>
        </p:blipFill>
        <p:spPr bwMode="auto">
          <a:xfrm>
            <a:off x="714348" y="2954346"/>
            <a:ext cx="4929222" cy="639763"/>
          </a:xfrm>
          <a:prstGeom prst="rect">
            <a:avLst/>
          </a:prstGeom>
          <a:noFill/>
        </p:spPr>
      </p:pic>
      <p:pic>
        <p:nvPicPr>
          <p:cNvPr id="19" name="Picture 5" descr="C:\Users\Administrator\Desktop\交通运输\零件\交通运输ppt 零件-14.png"/>
          <p:cNvPicPr>
            <a:picLocks noChangeAspect="1" noChangeArrowheads="1"/>
          </p:cNvPicPr>
          <p:nvPr userDrawn="1"/>
        </p:nvPicPr>
        <p:blipFill>
          <a:blip r:embed="rId5" cstate="print"/>
          <a:srcRect l="19156"/>
          <a:stretch>
            <a:fillRect/>
          </a:stretch>
        </p:blipFill>
        <p:spPr bwMode="auto">
          <a:xfrm>
            <a:off x="714348" y="3443722"/>
            <a:ext cx="3316282" cy="639763"/>
          </a:xfrm>
          <a:prstGeom prst="rect">
            <a:avLst/>
          </a:prstGeom>
          <a:noFill/>
        </p:spPr>
      </p:pic>
      <p:pic>
        <p:nvPicPr>
          <p:cNvPr id="20" name="Picture 5" descr="C:\Users\Administrator\Desktop\交通运输\零件\交通运输ppt 零件-14.png"/>
          <p:cNvPicPr>
            <a:picLocks noChangeAspect="1" noChangeArrowheads="1"/>
          </p:cNvPicPr>
          <p:nvPr userDrawn="1"/>
        </p:nvPicPr>
        <p:blipFill>
          <a:blip r:embed="rId5" cstate="print"/>
          <a:srcRect l="19156"/>
          <a:stretch>
            <a:fillRect/>
          </a:stretch>
        </p:blipFill>
        <p:spPr bwMode="auto">
          <a:xfrm>
            <a:off x="714348" y="3883040"/>
            <a:ext cx="3316282" cy="639763"/>
          </a:xfrm>
          <a:prstGeom prst="rect">
            <a:avLst/>
          </a:prstGeom>
          <a:noFill/>
        </p:spPr>
      </p:pic>
      <p:sp>
        <p:nvSpPr>
          <p:cNvPr id="21" name="文本占位符 2"/>
          <p:cNvSpPr>
            <a:spLocks noGrp="1"/>
          </p:cNvSpPr>
          <p:nvPr>
            <p:ph type="body" idx="12" hasCustomPrompt="1"/>
          </p:nvPr>
        </p:nvSpPr>
        <p:spPr>
          <a:xfrm>
            <a:off x="6572264" y="2097070"/>
            <a:ext cx="1714512" cy="2500330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z="1600" dirty="0" smtClean="0"/>
              <a:t>单击编辑内容</a:t>
            </a:r>
            <a:endParaRPr lang="en-US" altLang="zh-CN" sz="1600" dirty="0" smtClean="0"/>
          </a:p>
          <a:p>
            <a:pPr lvl="0"/>
            <a:endParaRPr lang="en-US" altLang="zh-CN" sz="1600" dirty="0" smtClean="0"/>
          </a:p>
        </p:txBody>
      </p:sp>
      <p:sp>
        <p:nvSpPr>
          <p:cNvPr id="22" name="标题 1"/>
          <p:cNvSpPr txBox="1">
            <a:spLocks/>
          </p:cNvSpPr>
          <p:nvPr userDrawn="1"/>
        </p:nvSpPr>
        <p:spPr>
          <a:xfrm>
            <a:off x="-1500198" y="2000244"/>
            <a:ext cx="1500166" cy="22145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lnSpc>
                <a:spcPct val="150000"/>
              </a:lnSpc>
              <a:buFont typeface="Wingdings" pitchFamily="2" charset="2"/>
              <a:buNone/>
              <a:defRPr sz="20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CN" altLang="en-US" sz="12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说明：</a:t>
            </a:r>
            <a:endParaRPr kumimoji="0" lang="en-US" altLang="zh-CN" sz="1200" b="1" i="0" u="none" strike="noStrike" kern="1200" cap="all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12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1.</a:t>
            </a:r>
            <a:r>
              <a:rPr kumimoji="0" lang="zh-CN" altLang="en-US" sz="12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可根据实际数据比例自行拉伸长条（非精准数据图，仅供快速比较数据之用） </a:t>
            </a:r>
            <a:r>
              <a:rPr kumimoji="0" lang="en-US" altLang="zh-CN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/>
            </a:r>
            <a:br>
              <a:rPr kumimoji="0" lang="en-US" altLang="zh-CN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</a:br>
            <a:endParaRPr kumimoji="0" lang="zh-CN" altLang="en-US" sz="2000" b="1" i="0" u="none" strike="noStrike" kern="1200" cap="all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pic>
        <p:nvPicPr>
          <p:cNvPr id="23" name="图片 22" descr="交通运输ppt 零件-07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9"/>
            <a:ext cx="9144000" cy="8595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交通运输\零件\交通运输ppt 零件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"/>
            <a:ext cx="9144000" cy="5711825"/>
          </a:xfrm>
          <a:prstGeom prst="rect">
            <a:avLst/>
          </a:prstGeom>
          <a:noFill/>
        </p:spPr>
      </p:pic>
      <p:sp>
        <p:nvSpPr>
          <p:cNvPr id="19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altLang="en-US" sz="1400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zh-CN" altLang="en-US" dirty="0"/>
          </a:p>
        </p:txBody>
      </p:sp>
      <p:sp>
        <p:nvSpPr>
          <p:cNvPr id="13" name="日期占位符 7"/>
          <p:cNvSpPr>
            <a:spLocks noGrp="1"/>
          </p:cNvSpPr>
          <p:nvPr userDrawn="1">
            <p:ph type="dt" sz="quarter" idx="10"/>
          </p:nvPr>
        </p:nvSpPr>
        <p:spPr>
          <a:xfrm>
            <a:off x="428596" y="3286128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FC7DBC8-975C-4207-936C-01FC1A90A004}" type="datetime1">
              <a:rPr lang="zh-CN" altLang="en-US" sz="1400" smtClean="0"/>
              <a:pPr>
                <a:defRPr/>
              </a:pPr>
              <a:t>15/11/14</a:t>
            </a:fld>
            <a:endParaRPr lang="zh-CN" altLang="en-US" sz="1400" dirty="0"/>
          </a:p>
        </p:txBody>
      </p:sp>
      <p:sp>
        <p:nvSpPr>
          <p:cNvPr id="16" name="标题 1"/>
          <p:cNvSpPr>
            <a:spLocks noGrp="1"/>
          </p:cNvSpPr>
          <p:nvPr>
            <p:ph type="title" hasCustomPrompt="1"/>
          </p:nvPr>
        </p:nvSpPr>
        <p:spPr>
          <a:xfrm>
            <a:off x="428596" y="1714492"/>
            <a:ext cx="3857652" cy="1214446"/>
          </a:xfrm>
        </p:spPr>
        <p:txBody>
          <a:bodyPr anchor="t">
            <a:normAutofit/>
          </a:bodyPr>
          <a:lstStyle>
            <a:lvl1pPr algn="l">
              <a:defRPr sz="3600" b="1" cap="all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编辑主标题文字</a:t>
            </a:r>
            <a:endParaRPr lang="zh-CN" altLang="en-US" dirty="0"/>
          </a:p>
        </p:txBody>
      </p:sp>
      <p:sp>
        <p:nvSpPr>
          <p:cNvPr id="17" name="文本占位符 2"/>
          <p:cNvSpPr>
            <a:spLocks noGrp="1"/>
          </p:cNvSpPr>
          <p:nvPr>
            <p:ph type="body" idx="11" hasCustomPrompt="1"/>
          </p:nvPr>
        </p:nvSpPr>
        <p:spPr>
          <a:xfrm>
            <a:off x="428596" y="2964666"/>
            <a:ext cx="3857652" cy="321462"/>
          </a:xfrm>
        </p:spPr>
        <p:txBody>
          <a:bodyPr anchor="b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 smtClean="0"/>
              <a:t>—</a:t>
            </a:r>
            <a:r>
              <a:rPr lang="zh-CN" altLang="en-US" dirty="0" smtClean="0"/>
              <a:t>单击此处编辑副标题文字</a:t>
            </a:r>
            <a:r>
              <a:rPr lang="en-US" altLang="zh-CN" dirty="0" smtClean="0"/>
              <a:t>/ </a:t>
            </a:r>
            <a:r>
              <a:rPr lang="zh-CN" altLang="en-US" dirty="0" smtClean="0"/>
              <a:t>演讲者</a:t>
            </a:r>
          </a:p>
        </p:txBody>
      </p:sp>
      <p:pic>
        <p:nvPicPr>
          <p:cNvPr id="8" name="图片 7" descr="交通运输ppt 零件-0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204"/>
            <a:ext cx="4572000" cy="14020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C:\Users\Administrator\Desktop\交通运输\零件\交通运输ppt 零件-2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928938"/>
            <a:ext cx="3825875" cy="393700"/>
          </a:xfrm>
          <a:prstGeom prst="rect">
            <a:avLst/>
          </a:prstGeom>
          <a:noFill/>
        </p:spPr>
      </p:pic>
      <p:pic>
        <p:nvPicPr>
          <p:cNvPr id="20484" name="Picture 4" descr="C:\Users\Administrator\Desktop\交通运输\零件\交通运输ppt 零件-2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4273" y="2928938"/>
            <a:ext cx="3825875" cy="393700"/>
          </a:xfrm>
          <a:prstGeom prst="rect">
            <a:avLst/>
          </a:prstGeom>
          <a:noFill/>
        </p:spPr>
      </p:pic>
      <p:pic>
        <p:nvPicPr>
          <p:cNvPr id="2053" name="Picture 5" descr="C:\Users\Administrator\Desktop\交通运输\零件\交通运输ppt 零件-08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42382" y="5032375"/>
            <a:ext cx="573088" cy="682625"/>
          </a:xfrm>
          <a:prstGeom prst="rect">
            <a:avLst/>
          </a:prstGeom>
          <a:noFill/>
        </p:spPr>
      </p:pic>
      <p:sp>
        <p:nvSpPr>
          <p:cNvPr id="15" name="标题 1"/>
          <p:cNvSpPr>
            <a:spLocks noGrp="1"/>
          </p:cNvSpPr>
          <p:nvPr>
            <p:ph type="title" hasCustomPrompt="1"/>
          </p:nvPr>
        </p:nvSpPr>
        <p:spPr>
          <a:xfrm>
            <a:off x="571472" y="857236"/>
            <a:ext cx="7715304" cy="500066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单击编辑文本标题（数据图）</a:t>
            </a:r>
            <a:endParaRPr lang="zh-CN" altLang="en-US" dirty="0"/>
          </a:p>
        </p:txBody>
      </p:sp>
      <p:sp>
        <p:nvSpPr>
          <p:cNvPr id="17" name="日期占位符 7"/>
          <p:cNvSpPr>
            <a:spLocks noGrp="1"/>
          </p:cNvSpPr>
          <p:nvPr userDrawn="1">
            <p:ph type="dt" sz="quarter" idx="11"/>
          </p:nvPr>
        </p:nvSpPr>
        <p:spPr>
          <a:xfrm>
            <a:off x="7439060" y="285732"/>
            <a:ext cx="1133468" cy="285752"/>
          </a:xfr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FC7DBC8-975C-4207-936C-01FC1A90A004}" type="datetime1">
              <a:rPr lang="zh-CN" altLang="en-US" smtClean="0"/>
              <a:pPr>
                <a:defRPr/>
              </a:pPr>
              <a:t>15/11/14</a:t>
            </a:fld>
            <a:endParaRPr lang="zh-CN" altLang="en-US" dirty="0"/>
          </a:p>
        </p:txBody>
      </p:sp>
      <p:sp>
        <p:nvSpPr>
          <p:cNvPr id="22" name="文本占位符 2"/>
          <p:cNvSpPr>
            <a:spLocks noGrp="1"/>
          </p:cNvSpPr>
          <p:nvPr>
            <p:ph type="body" idx="12" hasCustomPrompt="1"/>
          </p:nvPr>
        </p:nvSpPr>
        <p:spPr>
          <a:xfrm>
            <a:off x="571472" y="1548000"/>
            <a:ext cx="7715304" cy="1238062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单击编辑正文内容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</a:t>
            </a: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第一级内容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  - </a:t>
            </a: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第二级内容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     - </a:t>
            </a: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第三级内容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 </a:t>
            </a:r>
          </a:p>
          <a:p>
            <a:pPr lvl="0"/>
            <a:endParaRPr lang="zh-CN" altLang="en-US" dirty="0" smtClean="0"/>
          </a:p>
        </p:txBody>
      </p:sp>
      <p:pic>
        <p:nvPicPr>
          <p:cNvPr id="20483" name="Picture 3" descr="C:\Users\Administrator\Desktop\交通运输\零件\交通运输ppt 零件-20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2928938"/>
            <a:ext cx="3825875" cy="393700"/>
          </a:xfrm>
          <a:prstGeom prst="rect">
            <a:avLst/>
          </a:prstGeom>
          <a:noFill/>
        </p:spPr>
      </p:pic>
      <p:sp>
        <p:nvSpPr>
          <p:cNvPr id="14" name="文本占位符 2"/>
          <p:cNvSpPr>
            <a:spLocks noGrp="1"/>
          </p:cNvSpPr>
          <p:nvPr>
            <p:ph type="body" idx="14" hasCustomPrompt="1"/>
          </p:nvPr>
        </p:nvSpPr>
        <p:spPr>
          <a:xfrm>
            <a:off x="682571" y="2928938"/>
            <a:ext cx="1785950" cy="428628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baseline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z="1800" dirty="0" smtClean="0"/>
              <a:t>60%</a:t>
            </a:r>
            <a:endParaRPr lang="zh-CN" altLang="en-US" dirty="0" smtClean="0"/>
          </a:p>
        </p:txBody>
      </p:sp>
      <p:sp>
        <p:nvSpPr>
          <p:cNvPr id="16" name="文本占位符 2"/>
          <p:cNvSpPr>
            <a:spLocks noGrp="1"/>
          </p:cNvSpPr>
          <p:nvPr>
            <p:ph type="body" idx="15" hasCustomPrompt="1"/>
          </p:nvPr>
        </p:nvSpPr>
        <p:spPr>
          <a:xfrm>
            <a:off x="4468785" y="2928938"/>
            <a:ext cx="1785950" cy="428628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baseline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z="1800" dirty="0" smtClean="0"/>
              <a:t>20%</a:t>
            </a:r>
            <a:endParaRPr lang="zh-CN" altLang="en-US" dirty="0" smtClean="0"/>
          </a:p>
        </p:txBody>
      </p:sp>
      <p:sp>
        <p:nvSpPr>
          <p:cNvPr id="18" name="文本占位符 2"/>
          <p:cNvSpPr>
            <a:spLocks noGrp="1"/>
          </p:cNvSpPr>
          <p:nvPr>
            <p:ph type="body" idx="16" hasCustomPrompt="1"/>
          </p:nvPr>
        </p:nvSpPr>
        <p:spPr>
          <a:xfrm>
            <a:off x="6611925" y="2928938"/>
            <a:ext cx="1785950" cy="428628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baseline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z="1800" dirty="0" smtClean="0"/>
              <a:t>20%</a:t>
            </a:r>
            <a:endParaRPr lang="zh-CN" altLang="en-US" dirty="0" smtClean="0"/>
          </a:p>
        </p:txBody>
      </p:sp>
      <p:sp>
        <p:nvSpPr>
          <p:cNvPr id="19" name="文本占位符 2"/>
          <p:cNvSpPr>
            <a:spLocks noGrp="1"/>
          </p:cNvSpPr>
          <p:nvPr>
            <p:ph type="body" idx="17" hasCustomPrompt="1"/>
          </p:nvPr>
        </p:nvSpPr>
        <p:spPr>
          <a:xfrm>
            <a:off x="642910" y="3500442"/>
            <a:ext cx="1571636" cy="357190"/>
          </a:xfr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单击编辑标题</a:t>
            </a:r>
          </a:p>
        </p:txBody>
      </p:sp>
      <p:sp>
        <p:nvSpPr>
          <p:cNvPr id="20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42910" y="3857632"/>
            <a:ext cx="1571636" cy="1214446"/>
          </a:xfrm>
        </p:spPr>
        <p:txBody>
          <a:bodyPr>
            <a:normAutofit/>
          </a:bodyPr>
          <a:lstStyle>
            <a:lvl1pPr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文本内容或对象</a:t>
            </a:r>
            <a:endParaRPr lang="zh-CN" altLang="en-US" dirty="0"/>
          </a:p>
        </p:txBody>
      </p:sp>
      <p:sp>
        <p:nvSpPr>
          <p:cNvPr id="23" name="文本占位符 2"/>
          <p:cNvSpPr>
            <a:spLocks noGrp="1"/>
          </p:cNvSpPr>
          <p:nvPr>
            <p:ph type="body" idx="18" hasCustomPrompt="1"/>
          </p:nvPr>
        </p:nvSpPr>
        <p:spPr>
          <a:xfrm>
            <a:off x="4500562" y="3500442"/>
            <a:ext cx="1571636" cy="357190"/>
          </a:xfr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单击编辑标题</a:t>
            </a:r>
          </a:p>
        </p:txBody>
      </p:sp>
      <p:sp>
        <p:nvSpPr>
          <p:cNvPr id="24" name="内容占位符 2"/>
          <p:cNvSpPr>
            <a:spLocks noGrp="1"/>
          </p:cNvSpPr>
          <p:nvPr>
            <p:ph sz="half" idx="19" hasCustomPrompt="1"/>
          </p:nvPr>
        </p:nvSpPr>
        <p:spPr>
          <a:xfrm>
            <a:off x="4500562" y="3857632"/>
            <a:ext cx="1571636" cy="1214446"/>
          </a:xfrm>
        </p:spPr>
        <p:txBody>
          <a:bodyPr>
            <a:normAutofit/>
          </a:bodyPr>
          <a:lstStyle>
            <a:lvl1pPr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文本内容或对象</a:t>
            </a:r>
            <a:endParaRPr lang="zh-CN" altLang="en-US" dirty="0"/>
          </a:p>
        </p:txBody>
      </p:sp>
      <p:sp>
        <p:nvSpPr>
          <p:cNvPr id="25" name="文本占位符 2"/>
          <p:cNvSpPr>
            <a:spLocks noGrp="1"/>
          </p:cNvSpPr>
          <p:nvPr>
            <p:ph type="body" idx="20" hasCustomPrompt="1"/>
          </p:nvPr>
        </p:nvSpPr>
        <p:spPr>
          <a:xfrm>
            <a:off x="6643702" y="3500442"/>
            <a:ext cx="1571636" cy="357190"/>
          </a:xfr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单击编辑标题</a:t>
            </a:r>
          </a:p>
        </p:txBody>
      </p:sp>
      <p:sp>
        <p:nvSpPr>
          <p:cNvPr id="26" name="内容占位符 2"/>
          <p:cNvSpPr>
            <a:spLocks noGrp="1"/>
          </p:cNvSpPr>
          <p:nvPr>
            <p:ph sz="half" idx="21" hasCustomPrompt="1"/>
          </p:nvPr>
        </p:nvSpPr>
        <p:spPr>
          <a:xfrm>
            <a:off x="6643702" y="3857632"/>
            <a:ext cx="1571636" cy="1214446"/>
          </a:xfrm>
        </p:spPr>
        <p:txBody>
          <a:bodyPr>
            <a:normAutofit/>
          </a:bodyPr>
          <a:lstStyle>
            <a:lvl1pPr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文本内容或对象</a:t>
            </a:r>
            <a:endParaRPr lang="zh-CN" altLang="en-US" dirty="0"/>
          </a:p>
        </p:txBody>
      </p:sp>
      <p:sp>
        <p:nvSpPr>
          <p:cNvPr id="27" name="标题 1"/>
          <p:cNvSpPr txBox="1">
            <a:spLocks/>
          </p:cNvSpPr>
          <p:nvPr userDrawn="1"/>
        </p:nvSpPr>
        <p:spPr>
          <a:xfrm>
            <a:off x="-1500166" y="2000244"/>
            <a:ext cx="1500166" cy="22145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lnSpc>
                <a:spcPct val="150000"/>
              </a:lnSpc>
              <a:buFont typeface="Wingdings" pitchFamily="2" charset="2"/>
              <a:buNone/>
              <a:defRPr sz="20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CN" altLang="en-US" sz="12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说明：</a:t>
            </a:r>
            <a:endParaRPr kumimoji="0" lang="en-US" altLang="zh-CN" sz="1200" b="1" i="0" u="none" strike="noStrike" kern="1200" cap="all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12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1.</a:t>
            </a:r>
            <a:r>
              <a:rPr kumimoji="0" lang="zh-CN" altLang="en-US" sz="12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可根据实际数据比例自行拉伸长条（非精准数据图，仅供快速比较数据之用） </a:t>
            </a:r>
            <a:r>
              <a:rPr kumimoji="0" lang="en-US" altLang="zh-CN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/>
            </a:r>
            <a:br>
              <a:rPr kumimoji="0" lang="en-US" altLang="zh-CN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</a:br>
            <a:endParaRPr kumimoji="0" lang="zh-CN" altLang="en-US" sz="2000" b="1" i="0" u="none" strike="noStrike" kern="1200" cap="all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pic>
        <p:nvPicPr>
          <p:cNvPr id="21" name="图片 20" descr="交通运输ppt 零件-07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9"/>
            <a:ext cx="9144000" cy="8595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Administrator\Desktop\交通运输\零件\交通运输ppt 零件-08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2382" y="5032375"/>
            <a:ext cx="573088" cy="682625"/>
          </a:xfrm>
          <a:prstGeom prst="rect">
            <a:avLst/>
          </a:prstGeom>
          <a:noFill/>
        </p:spPr>
      </p:pic>
      <p:sp>
        <p:nvSpPr>
          <p:cNvPr id="15" name="标题 1"/>
          <p:cNvSpPr>
            <a:spLocks noGrp="1"/>
          </p:cNvSpPr>
          <p:nvPr>
            <p:ph type="title" hasCustomPrompt="1"/>
          </p:nvPr>
        </p:nvSpPr>
        <p:spPr>
          <a:xfrm>
            <a:off x="571472" y="857236"/>
            <a:ext cx="7715304" cy="500066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单击编辑文本标题</a:t>
            </a:r>
            <a:endParaRPr lang="zh-CN" altLang="en-US" dirty="0"/>
          </a:p>
        </p:txBody>
      </p:sp>
      <p:sp>
        <p:nvSpPr>
          <p:cNvPr id="17" name="日期占位符 7"/>
          <p:cNvSpPr>
            <a:spLocks noGrp="1"/>
          </p:cNvSpPr>
          <p:nvPr userDrawn="1">
            <p:ph type="dt" sz="quarter" idx="11"/>
          </p:nvPr>
        </p:nvSpPr>
        <p:spPr>
          <a:xfrm>
            <a:off x="7439060" y="285732"/>
            <a:ext cx="1133468" cy="285752"/>
          </a:xfr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FC7DBC8-975C-4207-936C-01FC1A90A004}" type="datetime1">
              <a:rPr lang="zh-CN" altLang="en-US" smtClean="0"/>
              <a:pPr>
                <a:defRPr/>
              </a:pPr>
              <a:t>15/11/14</a:t>
            </a:fld>
            <a:endParaRPr lang="zh-CN" altLang="en-US" dirty="0"/>
          </a:p>
        </p:txBody>
      </p:sp>
      <p:sp>
        <p:nvSpPr>
          <p:cNvPr id="22" name="文本占位符 2"/>
          <p:cNvSpPr>
            <a:spLocks noGrp="1"/>
          </p:cNvSpPr>
          <p:nvPr>
            <p:ph type="body" idx="12" hasCustomPrompt="1"/>
          </p:nvPr>
        </p:nvSpPr>
        <p:spPr>
          <a:xfrm>
            <a:off x="571472" y="1548000"/>
            <a:ext cx="7715304" cy="809434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单击编辑正文内容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</a:t>
            </a: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第一级内容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lvl="0"/>
            <a:endParaRPr lang="zh-CN" altLang="en-US" dirty="0" smtClean="0"/>
          </a:p>
        </p:txBody>
      </p:sp>
      <p:pic>
        <p:nvPicPr>
          <p:cNvPr id="21508" name="Picture 4" descr="C:\Users\Administrator\Desktop\交通运输\零件\交通运输ppt 零件-24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428872"/>
            <a:ext cx="5778500" cy="2898775"/>
          </a:xfrm>
          <a:prstGeom prst="rect">
            <a:avLst/>
          </a:prstGeom>
          <a:noFill/>
        </p:spPr>
      </p:pic>
      <p:sp>
        <p:nvSpPr>
          <p:cNvPr id="27" name="文本占位符 2"/>
          <p:cNvSpPr>
            <a:spLocks noGrp="1"/>
          </p:cNvSpPr>
          <p:nvPr>
            <p:ph type="body" idx="17" hasCustomPrompt="1"/>
          </p:nvPr>
        </p:nvSpPr>
        <p:spPr>
          <a:xfrm>
            <a:off x="2428860" y="3286128"/>
            <a:ext cx="1571636" cy="357190"/>
          </a:xfr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单击编辑标题</a:t>
            </a:r>
          </a:p>
        </p:txBody>
      </p:sp>
      <p:sp>
        <p:nvSpPr>
          <p:cNvPr id="28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2428860" y="3643318"/>
            <a:ext cx="1571636" cy="857256"/>
          </a:xfrm>
        </p:spPr>
        <p:txBody>
          <a:bodyPr>
            <a:normAutofit/>
          </a:bodyPr>
          <a:lstStyle>
            <a:lvl1pPr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文本内容或对象</a:t>
            </a:r>
            <a:endParaRPr lang="zh-CN" altLang="en-US" dirty="0"/>
          </a:p>
        </p:txBody>
      </p:sp>
      <p:sp>
        <p:nvSpPr>
          <p:cNvPr id="29" name="文本占位符 2"/>
          <p:cNvSpPr>
            <a:spLocks noGrp="1"/>
          </p:cNvSpPr>
          <p:nvPr>
            <p:ph type="body" idx="18" hasCustomPrompt="1"/>
          </p:nvPr>
        </p:nvSpPr>
        <p:spPr>
          <a:xfrm>
            <a:off x="4896000" y="3286128"/>
            <a:ext cx="1571636" cy="357190"/>
          </a:xfr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单击编辑标题</a:t>
            </a:r>
          </a:p>
        </p:txBody>
      </p:sp>
      <p:sp>
        <p:nvSpPr>
          <p:cNvPr id="30" name="内容占位符 2"/>
          <p:cNvSpPr>
            <a:spLocks noGrp="1"/>
          </p:cNvSpPr>
          <p:nvPr>
            <p:ph sz="half" idx="19" hasCustomPrompt="1"/>
          </p:nvPr>
        </p:nvSpPr>
        <p:spPr>
          <a:xfrm>
            <a:off x="4896000" y="3643318"/>
            <a:ext cx="1571636" cy="857256"/>
          </a:xfrm>
        </p:spPr>
        <p:txBody>
          <a:bodyPr>
            <a:normAutofit/>
          </a:bodyPr>
          <a:lstStyle>
            <a:lvl1pPr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文本内容或对象</a:t>
            </a:r>
            <a:endParaRPr lang="zh-CN" altLang="en-US" dirty="0"/>
          </a:p>
        </p:txBody>
      </p:sp>
      <p:pic>
        <p:nvPicPr>
          <p:cNvPr id="12" name="图片 11" descr="交通运输ppt 零件-07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9"/>
            <a:ext cx="9144000" cy="8595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Administrator\Desktop\交通运输\零件\交通运输ppt 零件-08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2382" y="5032375"/>
            <a:ext cx="573088" cy="682625"/>
          </a:xfrm>
          <a:prstGeom prst="rect">
            <a:avLst/>
          </a:prstGeom>
          <a:noFill/>
        </p:spPr>
      </p:pic>
      <p:sp>
        <p:nvSpPr>
          <p:cNvPr id="15" name="标题 1"/>
          <p:cNvSpPr>
            <a:spLocks noGrp="1"/>
          </p:cNvSpPr>
          <p:nvPr>
            <p:ph type="title" hasCustomPrompt="1"/>
          </p:nvPr>
        </p:nvSpPr>
        <p:spPr>
          <a:xfrm>
            <a:off x="571472" y="857236"/>
            <a:ext cx="7715304" cy="500066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单击编辑文本标题</a:t>
            </a:r>
            <a:endParaRPr lang="zh-CN" altLang="en-US" dirty="0"/>
          </a:p>
        </p:txBody>
      </p:sp>
      <p:sp>
        <p:nvSpPr>
          <p:cNvPr id="17" name="日期占位符 7"/>
          <p:cNvSpPr>
            <a:spLocks noGrp="1"/>
          </p:cNvSpPr>
          <p:nvPr userDrawn="1">
            <p:ph type="dt" sz="quarter" idx="11"/>
          </p:nvPr>
        </p:nvSpPr>
        <p:spPr>
          <a:xfrm>
            <a:off x="7439060" y="285732"/>
            <a:ext cx="1133468" cy="285752"/>
          </a:xfr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FC7DBC8-975C-4207-936C-01FC1A90A004}" type="datetime1">
              <a:rPr lang="zh-CN" altLang="en-US" smtClean="0"/>
              <a:pPr>
                <a:defRPr/>
              </a:pPr>
              <a:t>15/11/14</a:t>
            </a:fld>
            <a:endParaRPr lang="zh-CN" altLang="en-US" dirty="0"/>
          </a:p>
        </p:txBody>
      </p:sp>
      <p:sp>
        <p:nvSpPr>
          <p:cNvPr id="22" name="文本占位符 2"/>
          <p:cNvSpPr>
            <a:spLocks noGrp="1"/>
          </p:cNvSpPr>
          <p:nvPr>
            <p:ph type="body" idx="12" hasCustomPrompt="1"/>
          </p:nvPr>
        </p:nvSpPr>
        <p:spPr>
          <a:xfrm>
            <a:off x="571472" y="1548000"/>
            <a:ext cx="7715304" cy="809434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单击编辑正文内容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</a:t>
            </a: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第一级内容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lvl="0"/>
            <a:endParaRPr lang="zh-CN" altLang="en-US" dirty="0" smtClean="0"/>
          </a:p>
        </p:txBody>
      </p:sp>
      <p:cxnSp>
        <p:nvCxnSpPr>
          <p:cNvPr id="20" name="直接箭头连接符 19"/>
          <p:cNvCxnSpPr/>
          <p:nvPr userDrawn="1"/>
        </p:nvCxnSpPr>
        <p:spPr>
          <a:xfrm>
            <a:off x="2000277" y="3714771"/>
            <a:ext cx="316865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 userDrawn="1"/>
        </p:nvCxnSpPr>
        <p:spPr>
          <a:xfrm>
            <a:off x="2000277" y="2928958"/>
            <a:ext cx="316865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 userDrawn="1"/>
        </p:nvCxnSpPr>
        <p:spPr>
          <a:xfrm>
            <a:off x="2000277" y="4643458"/>
            <a:ext cx="316865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4" descr="C:\Users\Administrator\Desktop\zhao ppt\ppt-10.png"/>
          <p:cNvPicPr>
            <a:picLocks noChangeAspect="1" noChangeArrowheads="1"/>
          </p:cNvPicPr>
          <p:nvPr userDrawn="1"/>
        </p:nvPicPr>
        <p:blipFill>
          <a:blip r:embed="rId3" cstate="print"/>
          <a:srcRect l="28661" t="30017" r="27243" b="2692"/>
          <a:stretch>
            <a:fillRect/>
          </a:stretch>
        </p:blipFill>
        <p:spPr bwMode="auto">
          <a:xfrm>
            <a:off x="571472" y="2143146"/>
            <a:ext cx="1428760" cy="3571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文本占位符 2"/>
          <p:cNvSpPr>
            <a:spLocks noGrp="1"/>
          </p:cNvSpPr>
          <p:nvPr>
            <p:ph type="body" idx="17" hasCustomPrompt="1"/>
          </p:nvPr>
        </p:nvSpPr>
        <p:spPr>
          <a:xfrm>
            <a:off x="1928794" y="2571748"/>
            <a:ext cx="1571636" cy="357190"/>
          </a:xfr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baseline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单击编辑标题</a:t>
            </a:r>
          </a:p>
        </p:txBody>
      </p:sp>
      <p:sp>
        <p:nvSpPr>
          <p:cNvPr id="26" name="文本占位符 2"/>
          <p:cNvSpPr>
            <a:spLocks noGrp="1"/>
          </p:cNvSpPr>
          <p:nvPr>
            <p:ph type="body" idx="18" hasCustomPrompt="1"/>
          </p:nvPr>
        </p:nvSpPr>
        <p:spPr>
          <a:xfrm>
            <a:off x="1928794" y="3357566"/>
            <a:ext cx="1571636" cy="357190"/>
          </a:xfr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baseline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单击编辑标题</a:t>
            </a:r>
          </a:p>
        </p:txBody>
      </p:sp>
      <p:sp>
        <p:nvSpPr>
          <p:cNvPr id="31" name="文本占位符 2"/>
          <p:cNvSpPr>
            <a:spLocks noGrp="1"/>
          </p:cNvSpPr>
          <p:nvPr>
            <p:ph type="body" idx="19" hasCustomPrompt="1"/>
          </p:nvPr>
        </p:nvSpPr>
        <p:spPr>
          <a:xfrm>
            <a:off x="1928794" y="4286260"/>
            <a:ext cx="1571636" cy="357190"/>
          </a:xfr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baseline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单击编辑标题</a:t>
            </a:r>
          </a:p>
        </p:txBody>
      </p:sp>
      <p:sp>
        <p:nvSpPr>
          <p:cNvPr id="32" name="文本占位符 2"/>
          <p:cNvSpPr>
            <a:spLocks noGrp="1"/>
          </p:cNvSpPr>
          <p:nvPr>
            <p:ph type="body" idx="20" hasCustomPrompt="1"/>
          </p:nvPr>
        </p:nvSpPr>
        <p:spPr>
          <a:xfrm>
            <a:off x="5357818" y="2643186"/>
            <a:ext cx="2928958" cy="714380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单击编辑正文内容</a:t>
            </a:r>
          </a:p>
        </p:txBody>
      </p:sp>
      <p:sp>
        <p:nvSpPr>
          <p:cNvPr id="33" name="文本占位符 2"/>
          <p:cNvSpPr>
            <a:spLocks noGrp="1"/>
          </p:cNvSpPr>
          <p:nvPr>
            <p:ph type="body" idx="21" hasCustomPrompt="1"/>
          </p:nvPr>
        </p:nvSpPr>
        <p:spPr>
          <a:xfrm>
            <a:off x="5357818" y="3429004"/>
            <a:ext cx="2928958" cy="785818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单击编辑正文内容</a:t>
            </a:r>
          </a:p>
        </p:txBody>
      </p:sp>
      <p:sp>
        <p:nvSpPr>
          <p:cNvPr id="34" name="文本占位符 2"/>
          <p:cNvSpPr>
            <a:spLocks noGrp="1"/>
          </p:cNvSpPr>
          <p:nvPr>
            <p:ph type="body" idx="22" hasCustomPrompt="1"/>
          </p:nvPr>
        </p:nvSpPr>
        <p:spPr>
          <a:xfrm>
            <a:off x="5357818" y="4286260"/>
            <a:ext cx="2928958" cy="857256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单击编辑正文内容</a:t>
            </a:r>
          </a:p>
        </p:txBody>
      </p:sp>
      <p:pic>
        <p:nvPicPr>
          <p:cNvPr id="18" name="图片 17" descr="交通运输ppt 零件-07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9"/>
            <a:ext cx="9144000" cy="8595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Administrator\Desktop\交通运输\零件\交通运输ppt 零件-08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2382" y="5032375"/>
            <a:ext cx="573088" cy="682625"/>
          </a:xfrm>
          <a:prstGeom prst="rect">
            <a:avLst/>
          </a:prstGeom>
          <a:noFill/>
        </p:spPr>
      </p:pic>
      <p:sp>
        <p:nvSpPr>
          <p:cNvPr id="15" name="标题 1"/>
          <p:cNvSpPr>
            <a:spLocks noGrp="1"/>
          </p:cNvSpPr>
          <p:nvPr>
            <p:ph type="title" hasCustomPrompt="1"/>
          </p:nvPr>
        </p:nvSpPr>
        <p:spPr>
          <a:xfrm>
            <a:off x="571472" y="857236"/>
            <a:ext cx="7715304" cy="500066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单击编辑文本标题</a:t>
            </a:r>
            <a:endParaRPr lang="zh-CN" altLang="en-US" dirty="0"/>
          </a:p>
        </p:txBody>
      </p:sp>
      <p:sp>
        <p:nvSpPr>
          <p:cNvPr id="17" name="日期占位符 7"/>
          <p:cNvSpPr>
            <a:spLocks noGrp="1"/>
          </p:cNvSpPr>
          <p:nvPr userDrawn="1">
            <p:ph type="dt" sz="quarter" idx="11"/>
          </p:nvPr>
        </p:nvSpPr>
        <p:spPr>
          <a:xfrm>
            <a:off x="7439060" y="285732"/>
            <a:ext cx="1133468" cy="285752"/>
          </a:xfr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FC7DBC8-975C-4207-936C-01FC1A90A004}" type="datetime1">
              <a:rPr lang="zh-CN" altLang="en-US" smtClean="0"/>
              <a:pPr>
                <a:defRPr/>
              </a:pPr>
              <a:t>15/11/14</a:t>
            </a:fld>
            <a:endParaRPr lang="zh-CN" altLang="en-US" dirty="0"/>
          </a:p>
        </p:txBody>
      </p:sp>
      <p:sp>
        <p:nvSpPr>
          <p:cNvPr id="22" name="文本占位符 2"/>
          <p:cNvSpPr>
            <a:spLocks noGrp="1"/>
          </p:cNvSpPr>
          <p:nvPr>
            <p:ph type="body" idx="12" hasCustomPrompt="1"/>
          </p:nvPr>
        </p:nvSpPr>
        <p:spPr>
          <a:xfrm>
            <a:off x="571472" y="1548000"/>
            <a:ext cx="7715304" cy="809434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单击编辑正文内容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</a:t>
            </a: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第一级内容</a:t>
            </a: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lvl="0"/>
            <a:endParaRPr lang="zh-CN" altLang="en-US" dirty="0" smtClean="0"/>
          </a:p>
        </p:txBody>
      </p:sp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25" y="2000250"/>
            <a:ext cx="7423150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1"/>
          <p:cNvSpPr txBox="1">
            <a:spLocks noChangeArrowheads="1"/>
          </p:cNvSpPr>
          <p:nvPr userDrawn="1"/>
        </p:nvSpPr>
        <p:spPr bwMode="auto">
          <a:xfrm>
            <a:off x="2285989" y="2928938"/>
            <a:ext cx="714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单击编辑</a:t>
            </a:r>
            <a:endParaRPr lang="zh-CN" altLang="en-US" sz="2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" name="TextBox 11"/>
          <p:cNvSpPr txBox="1">
            <a:spLocks noChangeArrowheads="1"/>
          </p:cNvSpPr>
          <p:nvPr userDrawn="1"/>
        </p:nvSpPr>
        <p:spPr bwMode="auto">
          <a:xfrm>
            <a:off x="2285984" y="4214822"/>
            <a:ext cx="714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单击编辑</a:t>
            </a:r>
            <a:endParaRPr lang="zh-CN" altLang="en-US" sz="2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9" name="TextBox 11"/>
          <p:cNvSpPr txBox="1">
            <a:spLocks noChangeArrowheads="1"/>
          </p:cNvSpPr>
          <p:nvPr userDrawn="1"/>
        </p:nvSpPr>
        <p:spPr bwMode="auto">
          <a:xfrm>
            <a:off x="3500430" y="3571880"/>
            <a:ext cx="714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单击编辑</a:t>
            </a:r>
            <a:endParaRPr lang="zh-CN" altLang="en-US" sz="2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" name="TextBox 11"/>
          <p:cNvSpPr txBox="1">
            <a:spLocks noChangeArrowheads="1"/>
          </p:cNvSpPr>
          <p:nvPr userDrawn="1"/>
        </p:nvSpPr>
        <p:spPr bwMode="auto">
          <a:xfrm>
            <a:off x="4643438" y="2928938"/>
            <a:ext cx="714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单击编辑</a:t>
            </a:r>
            <a:endParaRPr lang="zh-CN" altLang="en-US" sz="2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TextBox 11"/>
          <p:cNvSpPr txBox="1">
            <a:spLocks noChangeArrowheads="1"/>
          </p:cNvSpPr>
          <p:nvPr userDrawn="1"/>
        </p:nvSpPr>
        <p:spPr bwMode="auto">
          <a:xfrm>
            <a:off x="5857884" y="2285996"/>
            <a:ext cx="714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单击编辑</a:t>
            </a:r>
            <a:endParaRPr lang="zh-CN" altLang="en-US" sz="2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3" name="图片 12" descr="交通运输ppt 零件-07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9"/>
            <a:ext cx="9144000" cy="8595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 descr="C:\Users\Administrator\Desktop\交通运输\零件\交通运输ppt 零件-25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85930"/>
            <a:ext cx="6718300" cy="2127250"/>
          </a:xfrm>
          <a:prstGeom prst="rect">
            <a:avLst/>
          </a:prstGeom>
          <a:noFill/>
        </p:spPr>
      </p:pic>
      <p:sp>
        <p:nvSpPr>
          <p:cNvPr id="20" name="标题 1"/>
          <p:cNvSpPr>
            <a:spLocks noGrp="1"/>
          </p:cNvSpPr>
          <p:nvPr>
            <p:ph type="title" hasCustomPrompt="1"/>
          </p:nvPr>
        </p:nvSpPr>
        <p:spPr>
          <a:xfrm>
            <a:off x="442938" y="2285996"/>
            <a:ext cx="3914748" cy="785818"/>
          </a:xfrm>
        </p:spPr>
        <p:txBody>
          <a:bodyPr anchor="t">
            <a:noAutofit/>
          </a:bodyPr>
          <a:lstStyle>
            <a:lvl1pPr algn="l">
              <a:defRPr sz="4400" b="1" cap="all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结束语</a:t>
            </a:r>
            <a:endParaRPr lang="zh-CN" altLang="en-US" dirty="0"/>
          </a:p>
        </p:txBody>
      </p:sp>
      <p:sp>
        <p:nvSpPr>
          <p:cNvPr id="22" name="文本占位符 2"/>
          <p:cNvSpPr>
            <a:spLocks noGrp="1"/>
          </p:cNvSpPr>
          <p:nvPr>
            <p:ph type="body" idx="11" hasCustomPrompt="1"/>
          </p:nvPr>
        </p:nvSpPr>
        <p:spPr>
          <a:xfrm>
            <a:off x="442938" y="3107542"/>
            <a:ext cx="3914748" cy="321462"/>
          </a:xfrm>
        </p:spPr>
        <p:txBody>
          <a:bodyPr anchor="b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 smtClean="0"/>
              <a:t>——  </a:t>
            </a:r>
            <a:r>
              <a:rPr lang="zh-CN" altLang="en-US" dirty="0" smtClean="0"/>
              <a:t>单击此处编辑副标题文字</a:t>
            </a:r>
          </a:p>
        </p:txBody>
      </p:sp>
      <p:sp>
        <p:nvSpPr>
          <p:cNvPr id="10" name="文本占位符 2"/>
          <p:cNvSpPr>
            <a:spLocks noGrp="1"/>
          </p:cNvSpPr>
          <p:nvPr>
            <p:ph type="body" idx="17" hasCustomPrompt="1"/>
          </p:nvPr>
        </p:nvSpPr>
        <p:spPr>
          <a:xfrm>
            <a:off x="6286512" y="1714492"/>
            <a:ext cx="2643206" cy="1428760"/>
          </a:xfr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单击编辑文本内容</a:t>
            </a:r>
            <a:endParaRPr lang="en-US" altLang="zh-CN" dirty="0" smtClean="0"/>
          </a:p>
          <a:p>
            <a:pPr lvl="0"/>
            <a:r>
              <a:rPr lang="zh-CN" altLang="en-US" dirty="0" smtClean="0"/>
              <a:t>演讲者</a:t>
            </a:r>
            <a:endParaRPr lang="en-US" altLang="zh-CN" dirty="0" smtClean="0"/>
          </a:p>
          <a:p>
            <a:pPr lvl="0"/>
            <a:r>
              <a:rPr lang="zh-CN" altLang="en-US" dirty="0" smtClean="0"/>
              <a:t>联系方式等</a:t>
            </a:r>
          </a:p>
        </p:txBody>
      </p:sp>
      <p:pic>
        <p:nvPicPr>
          <p:cNvPr id="7" name="图片 6" descr="交通运输ppt 零件-06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929508"/>
            <a:ext cx="4572000" cy="1399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图片占位符 2"/>
          <p:cNvSpPr>
            <a:spLocks noGrp="1"/>
          </p:cNvSpPr>
          <p:nvPr>
            <p:ph type="pic" idx="1"/>
          </p:nvPr>
        </p:nvSpPr>
        <p:spPr>
          <a:xfrm>
            <a:off x="0" y="1142988"/>
            <a:ext cx="9144000" cy="321471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altLang="en-US" sz="1400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zh-CN" altLang="en-US" dirty="0"/>
          </a:p>
        </p:txBody>
      </p:sp>
      <p:pic>
        <p:nvPicPr>
          <p:cNvPr id="8" name="Picture 4" descr="C:\Users\Administrator\Desktop\zhao ppt\ppt-08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2988"/>
            <a:ext cx="914400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标题 1"/>
          <p:cNvSpPr>
            <a:spLocks noGrp="1"/>
          </p:cNvSpPr>
          <p:nvPr>
            <p:ph type="title" hasCustomPrompt="1"/>
          </p:nvPr>
        </p:nvSpPr>
        <p:spPr>
          <a:xfrm>
            <a:off x="442938" y="1643054"/>
            <a:ext cx="3914748" cy="1571636"/>
          </a:xfrm>
        </p:spPr>
        <p:txBody>
          <a:bodyPr anchor="t">
            <a:noAutofit/>
          </a:bodyPr>
          <a:lstStyle>
            <a:lvl1pPr algn="l">
              <a:defRPr sz="3200" b="1" cap="all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单击编辑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结束语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谢谢</a:t>
            </a:r>
            <a:endParaRPr lang="zh-CN" altLang="en-US" dirty="0"/>
          </a:p>
        </p:txBody>
      </p:sp>
      <p:sp>
        <p:nvSpPr>
          <p:cNvPr id="22" name="文本占位符 2"/>
          <p:cNvSpPr>
            <a:spLocks noGrp="1"/>
          </p:cNvSpPr>
          <p:nvPr>
            <p:ph type="body" idx="11" hasCustomPrompt="1"/>
          </p:nvPr>
        </p:nvSpPr>
        <p:spPr>
          <a:xfrm>
            <a:off x="1500166" y="3357566"/>
            <a:ext cx="3914748" cy="642942"/>
          </a:xfrm>
        </p:spPr>
        <p:txBody>
          <a:bodyPr anchor="t">
            <a:noAutofit/>
          </a:bodyPr>
          <a:lstStyle>
            <a:lvl1pPr marL="0" indent="0">
              <a:lnSpc>
                <a:spcPts val="2000"/>
              </a:lnSpc>
              <a:buNone/>
              <a:defRPr sz="18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演讲者</a:t>
            </a:r>
            <a:endParaRPr lang="en-US" altLang="zh-CN" dirty="0" smtClean="0"/>
          </a:p>
          <a:p>
            <a:pPr lvl="0"/>
            <a:r>
              <a:rPr lang="zh-CN" altLang="en-US" dirty="0" smtClean="0"/>
              <a:t>联系方式</a:t>
            </a:r>
          </a:p>
        </p:txBody>
      </p:sp>
      <p:pic>
        <p:nvPicPr>
          <p:cNvPr id="12" name="Picture 5" descr="C:\Users\Administrator\Desktop\zhao ppt\ppt-09.png"/>
          <p:cNvPicPr>
            <a:picLocks noChangeAspect="1" noChangeArrowheads="1"/>
          </p:cNvPicPr>
          <p:nvPr userDrawn="1"/>
        </p:nvPicPr>
        <p:blipFill>
          <a:blip r:embed="rId3" cstate="print"/>
          <a:srcRect l="36626" t="26627" r="33408" b="30769"/>
          <a:stretch>
            <a:fillRect/>
          </a:stretch>
        </p:blipFill>
        <p:spPr bwMode="auto">
          <a:xfrm>
            <a:off x="357223" y="3214688"/>
            <a:ext cx="964406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直接连接符 12"/>
          <p:cNvCxnSpPr/>
          <p:nvPr userDrawn="1"/>
        </p:nvCxnSpPr>
        <p:spPr bwMode="auto">
          <a:xfrm rot="5400000">
            <a:off x="1123191" y="3663157"/>
            <a:ext cx="46831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日期占位符 7"/>
          <p:cNvSpPr>
            <a:spLocks noGrp="1"/>
          </p:cNvSpPr>
          <p:nvPr userDrawn="1">
            <p:ph type="dt" sz="quarter" idx="10"/>
          </p:nvPr>
        </p:nvSpPr>
        <p:spPr>
          <a:xfrm>
            <a:off x="7939088" y="5267325"/>
            <a:ext cx="1204912" cy="304800"/>
          </a:xfrm>
        </p:spPr>
        <p:txBody>
          <a:bodyPr/>
          <a:lstStyle/>
          <a:p>
            <a:pPr>
              <a:defRPr/>
            </a:pPr>
            <a:fld id="{8FC7DBC8-975C-4207-936C-01FC1A90A004}" type="datetime1"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</a:rPr>
              <a:pPr>
                <a:defRPr/>
              </a:pPr>
              <a:t>15/11/14</a:t>
            </a:fld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Administrator\Desktop\交通运输\零件\交通运输ppt 零件-04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60"/>
            <a:ext cx="9144000" cy="3214710"/>
          </a:xfrm>
          <a:prstGeom prst="rect">
            <a:avLst/>
          </a:prstGeom>
          <a:noFill/>
        </p:spPr>
      </p:pic>
      <p:sp>
        <p:nvSpPr>
          <p:cNvPr id="19" name="图片占位符 2"/>
          <p:cNvSpPr>
            <a:spLocks noGrp="1"/>
          </p:cNvSpPr>
          <p:nvPr>
            <p:ph type="pic" idx="1"/>
          </p:nvPr>
        </p:nvSpPr>
        <p:spPr>
          <a:xfrm>
            <a:off x="0" y="714360"/>
            <a:ext cx="9144000" cy="285752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altLang="en-US" sz="1400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zh-CN" altLang="en-US" dirty="0"/>
          </a:p>
        </p:txBody>
      </p:sp>
      <p:sp>
        <p:nvSpPr>
          <p:cNvPr id="20" name="标题 1"/>
          <p:cNvSpPr>
            <a:spLocks noGrp="1"/>
          </p:cNvSpPr>
          <p:nvPr>
            <p:ph type="title" hasCustomPrompt="1"/>
          </p:nvPr>
        </p:nvSpPr>
        <p:spPr>
          <a:xfrm>
            <a:off x="657252" y="4000508"/>
            <a:ext cx="7772400" cy="642942"/>
          </a:xfrm>
        </p:spPr>
        <p:txBody>
          <a:bodyPr anchor="t">
            <a:normAutofit/>
          </a:bodyPr>
          <a:lstStyle>
            <a:lvl1pPr algn="l">
              <a:defRPr sz="36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单击此处编辑主标题文字</a:t>
            </a:r>
            <a:endParaRPr lang="zh-CN" altLang="en-US" dirty="0"/>
          </a:p>
        </p:txBody>
      </p:sp>
      <p:sp>
        <p:nvSpPr>
          <p:cNvPr id="13" name="日期占位符 7"/>
          <p:cNvSpPr>
            <a:spLocks noGrp="1"/>
          </p:cNvSpPr>
          <p:nvPr userDrawn="1">
            <p:ph type="dt" sz="quarter" idx="10"/>
          </p:nvPr>
        </p:nvSpPr>
        <p:spPr>
          <a:xfrm>
            <a:off x="8001024" y="3571880"/>
            <a:ext cx="1142976" cy="214314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FC7DBC8-975C-4207-936C-01FC1A90A004}" type="datetime1">
              <a:rPr lang="zh-CN" alt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>
                <a:defRPr/>
              </a:pPr>
              <a:t>15/11/14</a:t>
            </a:fld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文本占位符 2"/>
          <p:cNvSpPr>
            <a:spLocks noGrp="1"/>
          </p:cNvSpPr>
          <p:nvPr>
            <p:ph type="body" idx="11" hasCustomPrompt="1"/>
          </p:nvPr>
        </p:nvSpPr>
        <p:spPr>
          <a:xfrm>
            <a:off x="657252" y="4679178"/>
            <a:ext cx="7772400" cy="321462"/>
          </a:xfrm>
        </p:spPr>
        <p:txBody>
          <a:bodyPr anchor="b">
            <a:noAutofit/>
          </a:bodyPr>
          <a:lstStyle>
            <a:lvl1pPr marL="0" indent="0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 smtClean="0"/>
              <a:t>——  </a:t>
            </a:r>
            <a:r>
              <a:rPr lang="zh-CN" altLang="en-US" dirty="0" smtClean="0"/>
              <a:t>单击此处编辑副标题文字</a:t>
            </a:r>
            <a:r>
              <a:rPr lang="en-US" altLang="zh-CN" dirty="0" smtClean="0"/>
              <a:t>/ </a:t>
            </a:r>
            <a:r>
              <a:rPr lang="zh-CN" altLang="en-US" dirty="0" smtClean="0"/>
              <a:t>演讲者名字</a:t>
            </a:r>
          </a:p>
        </p:txBody>
      </p:sp>
      <p:pic>
        <p:nvPicPr>
          <p:cNvPr id="8" name="图片 7" descr="交通运输ppt 零件-0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4" y="2353444"/>
            <a:ext cx="4572000" cy="14020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Administrator\Desktop\交通运输\零件\交通运输ppt 零件-05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85930"/>
            <a:ext cx="9144001" cy="2133600"/>
          </a:xfrm>
          <a:prstGeom prst="rect">
            <a:avLst/>
          </a:prstGeom>
          <a:noFill/>
        </p:spPr>
      </p:pic>
      <p:sp>
        <p:nvSpPr>
          <p:cNvPr id="20" name="标题 1"/>
          <p:cNvSpPr>
            <a:spLocks noGrp="1"/>
          </p:cNvSpPr>
          <p:nvPr>
            <p:ph type="title" hasCustomPrompt="1"/>
          </p:nvPr>
        </p:nvSpPr>
        <p:spPr>
          <a:xfrm>
            <a:off x="442938" y="2285996"/>
            <a:ext cx="5486384" cy="785818"/>
          </a:xfrm>
        </p:spPr>
        <p:txBody>
          <a:bodyPr anchor="t">
            <a:noAutofit/>
          </a:bodyPr>
          <a:lstStyle>
            <a:lvl1pPr algn="l">
              <a:defRPr sz="4400" b="1" cap="all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单击此处编辑主标题</a:t>
            </a:r>
            <a:endParaRPr lang="zh-CN" altLang="en-US" dirty="0"/>
          </a:p>
        </p:txBody>
      </p:sp>
      <p:sp>
        <p:nvSpPr>
          <p:cNvPr id="22" name="文本占位符 2"/>
          <p:cNvSpPr>
            <a:spLocks noGrp="1"/>
          </p:cNvSpPr>
          <p:nvPr>
            <p:ph type="body" idx="11" hasCustomPrompt="1"/>
          </p:nvPr>
        </p:nvSpPr>
        <p:spPr>
          <a:xfrm>
            <a:off x="442938" y="3107542"/>
            <a:ext cx="5486384" cy="321462"/>
          </a:xfrm>
        </p:spPr>
        <p:txBody>
          <a:bodyPr anchor="b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 smtClean="0"/>
              <a:t>——  </a:t>
            </a:r>
            <a:r>
              <a:rPr lang="zh-CN" altLang="en-US" dirty="0" smtClean="0"/>
              <a:t>单击此处编辑副标题文字</a:t>
            </a:r>
            <a:r>
              <a:rPr lang="en-US" altLang="zh-CN" dirty="0" smtClean="0"/>
              <a:t>/ </a:t>
            </a:r>
            <a:r>
              <a:rPr lang="zh-CN" altLang="en-US" dirty="0" smtClean="0"/>
              <a:t>演讲者名字</a:t>
            </a:r>
          </a:p>
        </p:txBody>
      </p:sp>
      <p:sp>
        <p:nvSpPr>
          <p:cNvPr id="13" name="日期占位符 7"/>
          <p:cNvSpPr>
            <a:spLocks noGrp="1"/>
          </p:cNvSpPr>
          <p:nvPr userDrawn="1">
            <p:ph type="dt" sz="quarter" idx="10"/>
          </p:nvPr>
        </p:nvSpPr>
        <p:spPr>
          <a:xfrm>
            <a:off x="2000232" y="5143516"/>
            <a:ext cx="2133600" cy="28575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FC7DBC8-975C-4207-936C-01FC1A90A004}" type="datetime1">
              <a:rPr lang="zh-CN" alt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>
                <a:defRPr/>
              </a:pPr>
              <a:t>15/11/14</a:t>
            </a:fld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文本占位符 2"/>
          <p:cNvSpPr>
            <a:spLocks noGrp="1"/>
          </p:cNvSpPr>
          <p:nvPr>
            <p:ph type="body" idx="12" hasCustomPrompt="1"/>
          </p:nvPr>
        </p:nvSpPr>
        <p:spPr>
          <a:xfrm>
            <a:off x="428596" y="5143516"/>
            <a:ext cx="1643074" cy="285752"/>
          </a:xfrm>
        </p:spPr>
        <p:txBody>
          <a:bodyPr anchor="b">
            <a:noAutofit/>
          </a:bodyPr>
          <a:lstStyle>
            <a:lvl1pPr marL="0" indent="0">
              <a:buNone/>
              <a:defRPr sz="1300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演讲者</a:t>
            </a:r>
            <a:r>
              <a:rPr lang="en-US" altLang="zh-CN" dirty="0" smtClean="0"/>
              <a:t>/ </a:t>
            </a:r>
            <a:r>
              <a:rPr lang="zh-CN" altLang="en-US" dirty="0" smtClean="0"/>
              <a:t>课程名称</a:t>
            </a:r>
          </a:p>
        </p:txBody>
      </p:sp>
      <p:pic>
        <p:nvPicPr>
          <p:cNvPr id="2" name="图片 1" descr="交通运输ppt 零件-06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08"/>
            <a:ext cx="4572000" cy="1399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Administrator\Desktop\交通运输\零件\交通运输ppt 零件-08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2382" y="5032375"/>
            <a:ext cx="573088" cy="682625"/>
          </a:xfrm>
          <a:prstGeom prst="rect">
            <a:avLst/>
          </a:prstGeom>
          <a:noFill/>
        </p:spPr>
      </p:pic>
      <p:pic>
        <p:nvPicPr>
          <p:cNvPr id="11" name="Picture 4" descr="C:\Users\Administrator\Desktop\zhao ppt\ppt-07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4060838"/>
            <a:ext cx="46990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图片占位符 2"/>
          <p:cNvSpPr>
            <a:spLocks noGrp="1"/>
          </p:cNvSpPr>
          <p:nvPr>
            <p:ph type="pic" idx="1"/>
          </p:nvPr>
        </p:nvSpPr>
        <p:spPr>
          <a:xfrm>
            <a:off x="658800" y="1972800"/>
            <a:ext cx="2664000" cy="2656800"/>
          </a:xfrm>
        </p:spPr>
        <p:txBody>
          <a:bodyPr lIns="72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altLang="en-US" sz="1400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zh-CN" altLang="en-US" dirty="0"/>
          </a:p>
        </p:txBody>
      </p:sp>
      <p:cxnSp>
        <p:nvCxnSpPr>
          <p:cNvPr id="14" name="直接连接符 13"/>
          <p:cNvCxnSpPr/>
          <p:nvPr userDrawn="1"/>
        </p:nvCxnSpPr>
        <p:spPr>
          <a:xfrm>
            <a:off x="666000" y="1800000"/>
            <a:ext cx="2664000" cy="0"/>
          </a:xfrm>
          <a:prstGeom prst="line">
            <a:avLst/>
          </a:prstGeom>
          <a:ln w="127000">
            <a:solidFill>
              <a:srgbClr val="0058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标题 1"/>
          <p:cNvSpPr>
            <a:spLocks noGrp="1"/>
          </p:cNvSpPr>
          <p:nvPr>
            <p:ph type="title" hasCustomPrompt="1"/>
          </p:nvPr>
        </p:nvSpPr>
        <p:spPr>
          <a:xfrm>
            <a:off x="3571868" y="1857368"/>
            <a:ext cx="2286016" cy="500066"/>
          </a:xfrm>
        </p:spPr>
        <p:txBody>
          <a:bodyPr anchor="t">
            <a:noAutofit/>
          </a:bodyPr>
          <a:lstStyle>
            <a:lvl1pPr algn="l">
              <a:defRPr sz="28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演讲者名字</a:t>
            </a:r>
            <a:endParaRPr lang="zh-CN" altLang="en-US" dirty="0"/>
          </a:p>
        </p:txBody>
      </p:sp>
      <p:sp>
        <p:nvSpPr>
          <p:cNvPr id="17" name="日期占位符 7"/>
          <p:cNvSpPr>
            <a:spLocks noGrp="1"/>
          </p:cNvSpPr>
          <p:nvPr userDrawn="1">
            <p:ph type="dt" sz="quarter" idx="11"/>
          </p:nvPr>
        </p:nvSpPr>
        <p:spPr>
          <a:xfrm>
            <a:off x="7439060" y="285732"/>
            <a:ext cx="1133468" cy="285752"/>
          </a:xfr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FC7DBC8-975C-4207-936C-01FC1A90A004}" type="datetime1">
              <a:rPr lang="zh-CN" altLang="en-US" smtClean="0"/>
              <a:pPr>
                <a:defRPr/>
              </a:pPr>
              <a:t>15/11/14</a:t>
            </a:fld>
            <a:endParaRPr lang="zh-CN" altLang="en-US" dirty="0"/>
          </a:p>
        </p:txBody>
      </p:sp>
      <p:sp>
        <p:nvSpPr>
          <p:cNvPr id="22" name="文本占位符 2"/>
          <p:cNvSpPr>
            <a:spLocks noGrp="1"/>
          </p:cNvSpPr>
          <p:nvPr>
            <p:ph type="body" idx="12" hasCustomPrompt="1"/>
          </p:nvPr>
        </p:nvSpPr>
        <p:spPr>
          <a:xfrm>
            <a:off x="3571868" y="2428872"/>
            <a:ext cx="4786346" cy="2214578"/>
          </a:xfrm>
        </p:spPr>
        <p:txBody>
          <a:bodyPr anchor="t">
            <a:normAutofit/>
          </a:bodyPr>
          <a:lstStyle>
            <a:lvl1pPr marL="0" indent="0">
              <a:buNone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单击编辑正文内容</a:t>
            </a:r>
            <a:endParaRPr lang="en-US" altLang="zh-CN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第一级内容</a:t>
            </a:r>
            <a:endParaRPr lang="en-US" altLang="zh-CN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-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第二级内容</a:t>
            </a:r>
            <a:endParaRPr lang="en-US" altLang="zh-CN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   - </a:t>
            </a:r>
            <a:r>
              <a:rPr lang="zh-CN" altLang="en-US" sz="14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第三级内容</a:t>
            </a:r>
            <a:endParaRPr lang="en-US" altLang="zh-CN" sz="1400" dirty="0" smtClean="0">
              <a:solidFill>
                <a:schemeClr val="accent1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 smtClean="0">
              <a:solidFill>
                <a:schemeClr val="accent1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  </a:t>
            </a:r>
          </a:p>
          <a:p>
            <a:pPr lvl="0"/>
            <a:endParaRPr lang="zh-CN" altLang="en-US" dirty="0" smtClean="0"/>
          </a:p>
        </p:txBody>
      </p:sp>
      <p:pic>
        <p:nvPicPr>
          <p:cNvPr id="2" name="图片 1" descr="交通运输ppt 零件-07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9"/>
            <a:ext cx="9144000" cy="8595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片占位符 2"/>
          <p:cNvSpPr>
            <a:spLocks noGrp="1"/>
          </p:cNvSpPr>
          <p:nvPr>
            <p:ph type="pic" idx="1" hasCustomPrompt="1"/>
          </p:nvPr>
        </p:nvSpPr>
        <p:spPr>
          <a:xfrm>
            <a:off x="655200" y="1512000"/>
            <a:ext cx="1620000" cy="1620000"/>
          </a:xfrm>
        </p:spPr>
        <p:txBody>
          <a:bodyPr lIns="72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altLang="en-US" sz="1000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 smtClean="0"/>
              <a:t>插入图片（置于底层）</a:t>
            </a:r>
            <a:endParaRPr lang="en-US" altLang="zh-CN" dirty="0" smtClean="0"/>
          </a:p>
          <a:p>
            <a:r>
              <a:rPr lang="zh-CN" altLang="en-US" dirty="0" smtClean="0"/>
              <a:t>若图片质量欠佳可处理成黑白</a:t>
            </a:r>
            <a:endParaRPr lang="en-US" altLang="zh-CN" dirty="0" smtClean="0"/>
          </a:p>
          <a:p>
            <a:r>
              <a:rPr lang="zh-CN" altLang="en-US" dirty="0" smtClean="0"/>
              <a:t>格式</a:t>
            </a:r>
            <a:r>
              <a:rPr lang="en-US" altLang="zh-CN" dirty="0" smtClean="0"/>
              <a:t>-</a:t>
            </a:r>
            <a:r>
              <a:rPr lang="zh-CN" altLang="en-US" dirty="0" smtClean="0"/>
              <a:t>重新着色</a:t>
            </a:r>
            <a:r>
              <a:rPr lang="en-US" altLang="zh-CN" dirty="0" smtClean="0"/>
              <a:t>-</a:t>
            </a:r>
            <a:r>
              <a:rPr lang="zh-CN" altLang="en-US" dirty="0" smtClean="0"/>
              <a:t>颜色模式</a:t>
            </a:r>
            <a:r>
              <a:rPr lang="en-US" altLang="zh-CN" dirty="0" smtClean="0"/>
              <a:t>-</a:t>
            </a:r>
            <a:r>
              <a:rPr lang="zh-CN" altLang="en-US" dirty="0" smtClean="0"/>
              <a:t>黑白（版本不同路径可能不同）</a:t>
            </a:r>
            <a:endParaRPr lang="zh-CN" altLang="en-US" dirty="0"/>
          </a:p>
        </p:txBody>
      </p:sp>
      <p:pic>
        <p:nvPicPr>
          <p:cNvPr id="2053" name="Picture 5" descr="C:\Users\Administrator\Desktop\交通运输\零件\交通运输ppt 零件-08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2382" y="5032375"/>
            <a:ext cx="573088" cy="682625"/>
          </a:xfrm>
          <a:prstGeom prst="rect">
            <a:avLst/>
          </a:prstGeom>
          <a:noFill/>
        </p:spPr>
      </p:pic>
      <p:pic>
        <p:nvPicPr>
          <p:cNvPr id="11" name="Picture 4" descr="C:\Users\Administrator\Desktop\zhao ppt\ppt-07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8800" y="2797200"/>
            <a:ext cx="269406" cy="33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直接连接符 13"/>
          <p:cNvCxnSpPr/>
          <p:nvPr userDrawn="1"/>
        </p:nvCxnSpPr>
        <p:spPr>
          <a:xfrm>
            <a:off x="655200" y="1404000"/>
            <a:ext cx="1627200" cy="1"/>
          </a:xfrm>
          <a:prstGeom prst="line">
            <a:avLst/>
          </a:prstGeom>
          <a:ln w="76200">
            <a:solidFill>
              <a:srgbClr val="0058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标题 1"/>
          <p:cNvSpPr>
            <a:spLocks noGrp="1"/>
          </p:cNvSpPr>
          <p:nvPr>
            <p:ph type="title" hasCustomPrompt="1"/>
          </p:nvPr>
        </p:nvSpPr>
        <p:spPr>
          <a:xfrm>
            <a:off x="2643174" y="1428740"/>
            <a:ext cx="1928826" cy="428628"/>
          </a:xfrm>
        </p:spPr>
        <p:txBody>
          <a:bodyPr anchor="t">
            <a:noAutofit/>
          </a:bodyPr>
          <a:lstStyle>
            <a:lvl1pPr algn="l">
              <a:defRPr sz="22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演讲者名字</a:t>
            </a:r>
            <a:endParaRPr lang="zh-CN" altLang="en-US" dirty="0"/>
          </a:p>
        </p:txBody>
      </p:sp>
      <p:sp>
        <p:nvSpPr>
          <p:cNvPr id="17" name="日期占位符 7"/>
          <p:cNvSpPr>
            <a:spLocks noGrp="1"/>
          </p:cNvSpPr>
          <p:nvPr userDrawn="1">
            <p:ph type="dt" sz="quarter" idx="11"/>
          </p:nvPr>
        </p:nvSpPr>
        <p:spPr>
          <a:xfrm>
            <a:off x="7439060" y="285732"/>
            <a:ext cx="1133468" cy="285752"/>
          </a:xfr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FC7DBC8-975C-4207-936C-01FC1A90A004}" type="datetime1">
              <a:rPr lang="zh-CN" altLang="en-US" smtClean="0"/>
              <a:pPr>
                <a:defRPr/>
              </a:pPr>
              <a:t>15/11/14</a:t>
            </a:fld>
            <a:endParaRPr lang="zh-CN" altLang="en-US" dirty="0"/>
          </a:p>
        </p:txBody>
      </p:sp>
      <p:sp>
        <p:nvSpPr>
          <p:cNvPr id="22" name="文本占位符 2"/>
          <p:cNvSpPr>
            <a:spLocks noGrp="1"/>
          </p:cNvSpPr>
          <p:nvPr>
            <p:ph type="body" idx="12" hasCustomPrompt="1"/>
          </p:nvPr>
        </p:nvSpPr>
        <p:spPr>
          <a:xfrm>
            <a:off x="2643174" y="1857368"/>
            <a:ext cx="5643602" cy="1285884"/>
          </a:xfrm>
        </p:spPr>
        <p:txBody>
          <a:bodyPr anchor="t">
            <a:normAutofit/>
          </a:bodyPr>
          <a:lstStyle>
            <a:lvl1pPr marL="0" indent="0">
              <a:buNone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单击编辑正文内容</a:t>
            </a:r>
            <a:endParaRPr lang="en-US" altLang="zh-CN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第一级内容</a:t>
            </a:r>
            <a:endParaRPr lang="en-US" altLang="zh-CN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-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第二级内容</a:t>
            </a:r>
            <a:endParaRPr lang="en-US" altLang="zh-CN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   - </a:t>
            </a:r>
            <a:r>
              <a:rPr lang="zh-CN" altLang="en-US" sz="14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第三级内容</a:t>
            </a:r>
            <a:endParaRPr lang="en-US" altLang="zh-CN" sz="1400" dirty="0" smtClean="0">
              <a:solidFill>
                <a:schemeClr val="accent1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 smtClean="0">
              <a:solidFill>
                <a:schemeClr val="accent1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  </a:t>
            </a:r>
          </a:p>
          <a:p>
            <a:pPr lvl="0"/>
            <a:endParaRPr lang="zh-CN" altLang="en-US" dirty="0" smtClean="0"/>
          </a:p>
        </p:txBody>
      </p:sp>
      <p:sp>
        <p:nvSpPr>
          <p:cNvPr id="24" name="图片占位符 2"/>
          <p:cNvSpPr>
            <a:spLocks noGrp="1"/>
          </p:cNvSpPr>
          <p:nvPr>
            <p:ph type="pic" idx="13" hasCustomPrompt="1"/>
          </p:nvPr>
        </p:nvSpPr>
        <p:spPr>
          <a:xfrm>
            <a:off x="642910" y="3452078"/>
            <a:ext cx="1620000" cy="1620000"/>
          </a:xfrm>
        </p:spPr>
        <p:txBody>
          <a:bodyPr lIns="72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altLang="en-US" sz="1000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 smtClean="0"/>
              <a:t>插入图片（置于底层）</a:t>
            </a:r>
            <a:endParaRPr lang="en-US" altLang="zh-CN" dirty="0" smtClean="0"/>
          </a:p>
          <a:p>
            <a:r>
              <a:rPr lang="zh-CN" altLang="en-US" dirty="0" smtClean="0"/>
              <a:t>若图片质量欠佳可处理成黑白</a:t>
            </a:r>
            <a:endParaRPr lang="en-US" altLang="zh-CN" dirty="0" smtClean="0"/>
          </a:p>
          <a:p>
            <a:r>
              <a:rPr lang="zh-CN" altLang="en-US" dirty="0" smtClean="0"/>
              <a:t>格式</a:t>
            </a:r>
            <a:r>
              <a:rPr lang="en-US" altLang="zh-CN" dirty="0" smtClean="0"/>
              <a:t>-</a:t>
            </a:r>
            <a:r>
              <a:rPr lang="zh-CN" altLang="en-US" dirty="0" smtClean="0"/>
              <a:t>重新着色</a:t>
            </a:r>
            <a:r>
              <a:rPr lang="en-US" altLang="zh-CN" dirty="0" smtClean="0"/>
              <a:t>-</a:t>
            </a:r>
            <a:r>
              <a:rPr lang="zh-CN" altLang="en-US" dirty="0" smtClean="0"/>
              <a:t>颜色模式</a:t>
            </a:r>
            <a:r>
              <a:rPr lang="en-US" altLang="zh-CN" dirty="0" smtClean="0"/>
              <a:t>-</a:t>
            </a:r>
            <a:r>
              <a:rPr lang="zh-CN" altLang="en-US" dirty="0" smtClean="0"/>
              <a:t>黑白（版本不同路径可能不同）</a:t>
            </a:r>
            <a:endParaRPr lang="zh-CN" altLang="en-US" dirty="0"/>
          </a:p>
        </p:txBody>
      </p:sp>
      <p:pic>
        <p:nvPicPr>
          <p:cNvPr id="25" name="Picture 4" descr="C:\Users\Administrator\Desktop\zhao ppt\ppt-07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8800" y="4737600"/>
            <a:ext cx="269406" cy="33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直接连接符 25"/>
          <p:cNvCxnSpPr/>
          <p:nvPr userDrawn="1"/>
        </p:nvCxnSpPr>
        <p:spPr>
          <a:xfrm>
            <a:off x="642910" y="3344078"/>
            <a:ext cx="1627200" cy="1"/>
          </a:xfrm>
          <a:prstGeom prst="line">
            <a:avLst/>
          </a:prstGeom>
          <a:ln w="76200">
            <a:solidFill>
              <a:srgbClr val="0058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标题 1"/>
          <p:cNvSpPr txBox="1">
            <a:spLocks/>
          </p:cNvSpPr>
          <p:nvPr userDrawn="1"/>
        </p:nvSpPr>
        <p:spPr>
          <a:xfrm>
            <a:off x="2643174" y="3357566"/>
            <a:ext cx="1928826" cy="4286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20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演讲者名字</a:t>
            </a:r>
          </a:p>
        </p:txBody>
      </p:sp>
      <p:sp>
        <p:nvSpPr>
          <p:cNvPr id="34" name="文本占位符 2"/>
          <p:cNvSpPr>
            <a:spLocks noGrp="1"/>
          </p:cNvSpPr>
          <p:nvPr>
            <p:ph type="body" idx="14" hasCustomPrompt="1"/>
          </p:nvPr>
        </p:nvSpPr>
        <p:spPr>
          <a:xfrm>
            <a:off x="2643174" y="3786194"/>
            <a:ext cx="5643602" cy="1285884"/>
          </a:xfrm>
        </p:spPr>
        <p:txBody>
          <a:bodyPr anchor="t">
            <a:normAutofit/>
          </a:bodyPr>
          <a:lstStyle>
            <a:lvl1pPr marL="0" indent="0">
              <a:buNone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单击编辑正文内容</a:t>
            </a:r>
            <a:endParaRPr lang="en-US" altLang="zh-CN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第一级内容</a:t>
            </a:r>
            <a:endParaRPr lang="en-US" altLang="zh-CN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-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第二级内容</a:t>
            </a:r>
            <a:endParaRPr lang="en-US" altLang="zh-CN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   - </a:t>
            </a:r>
            <a:r>
              <a:rPr lang="zh-CN" altLang="en-US" sz="14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第三级内容</a:t>
            </a:r>
            <a:endParaRPr lang="en-US" altLang="zh-CN" sz="1400" dirty="0" smtClean="0">
              <a:solidFill>
                <a:schemeClr val="accent1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 smtClean="0">
              <a:solidFill>
                <a:schemeClr val="accent1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  </a:t>
            </a:r>
          </a:p>
          <a:p>
            <a:pPr lvl="0"/>
            <a:endParaRPr lang="zh-CN" altLang="en-US" dirty="0" smtClean="0"/>
          </a:p>
        </p:txBody>
      </p:sp>
      <p:pic>
        <p:nvPicPr>
          <p:cNvPr id="16" name="图片 15" descr="交通运输ppt 零件-07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9"/>
            <a:ext cx="9144000" cy="8595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文本占位符 2"/>
          <p:cNvSpPr>
            <a:spLocks noGrp="1"/>
          </p:cNvSpPr>
          <p:nvPr>
            <p:ph type="body" idx="21" hasCustomPrompt="1"/>
          </p:nvPr>
        </p:nvSpPr>
        <p:spPr>
          <a:xfrm>
            <a:off x="2520000" y="3929070"/>
            <a:ext cx="1857388" cy="1285884"/>
          </a:xfrm>
        </p:spPr>
        <p:txBody>
          <a:bodyPr anchor="t">
            <a:normAutofit/>
          </a:bodyPr>
          <a:lstStyle>
            <a:lvl1pPr marL="0" indent="0">
              <a:buNone/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单击编辑正文内容</a:t>
            </a:r>
          </a:p>
          <a:p>
            <a:pPr lvl="0"/>
            <a:r>
              <a:rPr lang="zh-CN" altLang="en-US" dirty="0" smtClean="0"/>
              <a:t>第一级内容</a:t>
            </a:r>
          </a:p>
          <a:p>
            <a:pPr lvl="0"/>
            <a:r>
              <a:rPr lang="en-US" altLang="zh-CN" dirty="0" smtClean="0"/>
              <a:t>- </a:t>
            </a:r>
            <a:r>
              <a:rPr lang="zh-CN" altLang="en-US" dirty="0" smtClean="0"/>
              <a:t>第二级内容</a:t>
            </a:r>
          </a:p>
          <a:p>
            <a:pPr lvl="0"/>
            <a:endParaRPr lang="zh-CN" altLang="en-US" dirty="0" smtClean="0"/>
          </a:p>
        </p:txBody>
      </p:sp>
      <p:sp>
        <p:nvSpPr>
          <p:cNvPr id="12" name="图片占位符 2"/>
          <p:cNvSpPr>
            <a:spLocks noGrp="1"/>
          </p:cNvSpPr>
          <p:nvPr>
            <p:ph type="pic" idx="1" hasCustomPrompt="1"/>
          </p:nvPr>
        </p:nvSpPr>
        <p:spPr>
          <a:xfrm>
            <a:off x="655199" y="1571615"/>
            <a:ext cx="1785951" cy="1785951"/>
          </a:xfrm>
        </p:spPr>
        <p:txBody>
          <a:bodyPr lIns="72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altLang="en-US" sz="1000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 smtClean="0"/>
              <a:t>插入图片（置于底层）</a:t>
            </a:r>
            <a:endParaRPr lang="en-US" altLang="zh-CN" dirty="0" smtClean="0"/>
          </a:p>
          <a:p>
            <a:r>
              <a:rPr lang="zh-CN" altLang="en-US" dirty="0" smtClean="0"/>
              <a:t>若图片质量欠佳处理成黑白</a:t>
            </a:r>
            <a:endParaRPr lang="en-US" altLang="zh-CN" dirty="0" smtClean="0"/>
          </a:p>
          <a:p>
            <a:r>
              <a:rPr lang="zh-CN" altLang="en-US" dirty="0" smtClean="0"/>
              <a:t>格式</a:t>
            </a:r>
            <a:r>
              <a:rPr lang="en-US" altLang="zh-CN" dirty="0" smtClean="0"/>
              <a:t>-</a:t>
            </a:r>
            <a:r>
              <a:rPr lang="zh-CN" altLang="en-US" dirty="0" smtClean="0"/>
              <a:t>重新着色</a:t>
            </a:r>
            <a:r>
              <a:rPr lang="en-US" altLang="zh-CN" dirty="0" smtClean="0"/>
              <a:t>-</a:t>
            </a:r>
            <a:r>
              <a:rPr lang="zh-CN" altLang="en-US" dirty="0" smtClean="0"/>
              <a:t>颜色模式</a:t>
            </a:r>
            <a:r>
              <a:rPr lang="en-US" altLang="zh-CN" dirty="0" smtClean="0"/>
              <a:t>-</a:t>
            </a:r>
            <a:r>
              <a:rPr lang="zh-CN" altLang="en-US" dirty="0" smtClean="0"/>
              <a:t>黑白（版本不同路径可能不同）</a:t>
            </a:r>
            <a:endParaRPr lang="zh-CN" altLang="en-US" dirty="0"/>
          </a:p>
        </p:txBody>
      </p:sp>
      <p:pic>
        <p:nvPicPr>
          <p:cNvPr id="2053" name="Picture 5" descr="C:\Users\Administrator\Desktop\交通运输\零件\交通运输ppt 零件-08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2382" y="5032375"/>
            <a:ext cx="573088" cy="682625"/>
          </a:xfrm>
          <a:prstGeom prst="rect">
            <a:avLst/>
          </a:prstGeom>
          <a:noFill/>
        </p:spPr>
      </p:pic>
      <p:cxnSp>
        <p:nvCxnSpPr>
          <p:cNvPr id="14" name="直接连接符 13"/>
          <p:cNvCxnSpPr/>
          <p:nvPr userDrawn="1"/>
        </p:nvCxnSpPr>
        <p:spPr>
          <a:xfrm>
            <a:off x="655200" y="1428740"/>
            <a:ext cx="1792800" cy="0"/>
          </a:xfrm>
          <a:prstGeom prst="line">
            <a:avLst/>
          </a:prstGeom>
          <a:ln w="76200">
            <a:solidFill>
              <a:srgbClr val="0058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标题 1"/>
          <p:cNvSpPr>
            <a:spLocks noGrp="1"/>
          </p:cNvSpPr>
          <p:nvPr>
            <p:ph type="title" hasCustomPrompt="1"/>
          </p:nvPr>
        </p:nvSpPr>
        <p:spPr>
          <a:xfrm>
            <a:off x="571472" y="3528000"/>
            <a:ext cx="1857388" cy="401070"/>
          </a:xfrm>
        </p:spPr>
        <p:txBody>
          <a:bodyPr anchor="t">
            <a:normAutofit/>
          </a:bodyPr>
          <a:lstStyle>
            <a:lvl1pPr algn="l">
              <a:defRPr sz="20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演讲者</a:t>
            </a:r>
            <a:endParaRPr lang="zh-CN" altLang="en-US" dirty="0"/>
          </a:p>
        </p:txBody>
      </p:sp>
      <p:sp>
        <p:nvSpPr>
          <p:cNvPr id="17" name="日期占位符 7"/>
          <p:cNvSpPr>
            <a:spLocks noGrp="1"/>
          </p:cNvSpPr>
          <p:nvPr userDrawn="1">
            <p:ph type="dt" sz="quarter" idx="11"/>
          </p:nvPr>
        </p:nvSpPr>
        <p:spPr>
          <a:xfrm>
            <a:off x="7439060" y="285732"/>
            <a:ext cx="1133468" cy="285752"/>
          </a:xfr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FC7DBC8-975C-4207-936C-01FC1A90A004}" type="datetime1">
              <a:rPr lang="zh-CN" altLang="en-US" smtClean="0"/>
              <a:pPr>
                <a:defRPr/>
              </a:pPr>
              <a:t>15/11/14</a:t>
            </a:fld>
            <a:endParaRPr lang="zh-CN" altLang="en-US" dirty="0"/>
          </a:p>
        </p:txBody>
      </p:sp>
      <p:sp>
        <p:nvSpPr>
          <p:cNvPr id="22" name="文本占位符 2"/>
          <p:cNvSpPr>
            <a:spLocks noGrp="1"/>
          </p:cNvSpPr>
          <p:nvPr>
            <p:ph type="body" idx="12" hasCustomPrompt="1"/>
          </p:nvPr>
        </p:nvSpPr>
        <p:spPr>
          <a:xfrm>
            <a:off x="571472" y="3929070"/>
            <a:ext cx="1857388" cy="1285884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单击编辑正文内容</a:t>
            </a:r>
            <a:endParaRPr lang="en-US" altLang="zh-CN" dirty="0" smtClean="0"/>
          </a:p>
          <a:p>
            <a:pPr lvl="0"/>
            <a:r>
              <a:rPr lang="zh-CN" altLang="en-US" dirty="0" smtClean="0"/>
              <a:t>第一级内容</a:t>
            </a:r>
            <a:endParaRPr lang="en-US" altLang="zh-CN" dirty="0" smtClean="0"/>
          </a:p>
          <a:p>
            <a:pPr lvl="0"/>
            <a:r>
              <a:rPr lang="en-US" altLang="zh-CN" dirty="0" smtClean="0"/>
              <a:t>- </a:t>
            </a:r>
            <a:r>
              <a:rPr lang="zh-CN" altLang="en-US" dirty="0" smtClean="0"/>
              <a:t>第二级内容</a:t>
            </a:r>
          </a:p>
        </p:txBody>
      </p:sp>
      <p:sp>
        <p:nvSpPr>
          <p:cNvPr id="18" name="图片占位符 2"/>
          <p:cNvSpPr>
            <a:spLocks noGrp="1"/>
          </p:cNvSpPr>
          <p:nvPr>
            <p:ph type="pic" idx="15" hasCustomPrompt="1"/>
          </p:nvPr>
        </p:nvSpPr>
        <p:spPr>
          <a:xfrm>
            <a:off x="2592000" y="1571615"/>
            <a:ext cx="1785951" cy="1785951"/>
          </a:xfrm>
        </p:spPr>
        <p:txBody>
          <a:bodyPr lIns="72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altLang="en-US" sz="1000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 smtClean="0"/>
              <a:t>插入图片（置于底层）</a:t>
            </a:r>
            <a:endParaRPr lang="en-US" altLang="zh-CN" dirty="0" smtClean="0"/>
          </a:p>
          <a:p>
            <a:r>
              <a:rPr lang="zh-CN" altLang="en-US" dirty="0" smtClean="0"/>
              <a:t>若图片质量欠佳处理成黑白</a:t>
            </a:r>
            <a:endParaRPr lang="en-US" altLang="zh-CN" dirty="0" smtClean="0"/>
          </a:p>
          <a:p>
            <a:r>
              <a:rPr lang="zh-CN" altLang="en-US" dirty="0" smtClean="0"/>
              <a:t>格式</a:t>
            </a:r>
            <a:r>
              <a:rPr lang="en-US" altLang="zh-CN" dirty="0" smtClean="0"/>
              <a:t>-</a:t>
            </a:r>
            <a:r>
              <a:rPr lang="zh-CN" altLang="en-US" dirty="0" smtClean="0"/>
              <a:t>重新着色</a:t>
            </a:r>
            <a:r>
              <a:rPr lang="en-US" altLang="zh-CN" dirty="0" smtClean="0"/>
              <a:t>-</a:t>
            </a:r>
            <a:r>
              <a:rPr lang="zh-CN" altLang="en-US" dirty="0" smtClean="0"/>
              <a:t>颜色模式</a:t>
            </a:r>
            <a:r>
              <a:rPr lang="en-US" altLang="zh-CN" dirty="0" smtClean="0"/>
              <a:t>-</a:t>
            </a:r>
            <a:r>
              <a:rPr lang="zh-CN" altLang="en-US" dirty="0" smtClean="0"/>
              <a:t>黑白（版本不同路径可能不同）</a:t>
            </a:r>
            <a:endParaRPr lang="zh-CN" altLang="en-US" dirty="0"/>
          </a:p>
        </p:txBody>
      </p:sp>
      <p:cxnSp>
        <p:nvCxnSpPr>
          <p:cNvPr id="20" name="直接连接符 19"/>
          <p:cNvCxnSpPr/>
          <p:nvPr userDrawn="1"/>
        </p:nvCxnSpPr>
        <p:spPr>
          <a:xfrm>
            <a:off x="2592000" y="1428740"/>
            <a:ext cx="17928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图片占位符 2"/>
          <p:cNvSpPr>
            <a:spLocks noGrp="1"/>
          </p:cNvSpPr>
          <p:nvPr>
            <p:ph type="pic" idx="16" hasCustomPrompt="1"/>
          </p:nvPr>
        </p:nvSpPr>
        <p:spPr>
          <a:xfrm>
            <a:off x="4554000" y="1571615"/>
            <a:ext cx="1785951" cy="1785951"/>
          </a:xfrm>
        </p:spPr>
        <p:txBody>
          <a:bodyPr lIns="72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altLang="en-US" sz="1000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 smtClean="0"/>
              <a:t>插入图片（置于底层）</a:t>
            </a:r>
            <a:endParaRPr lang="en-US" altLang="zh-CN" dirty="0" smtClean="0"/>
          </a:p>
          <a:p>
            <a:r>
              <a:rPr lang="zh-CN" altLang="en-US" dirty="0" smtClean="0"/>
              <a:t>若图片质量欠佳处理成黑白</a:t>
            </a:r>
            <a:endParaRPr lang="en-US" altLang="zh-CN" dirty="0" smtClean="0"/>
          </a:p>
          <a:p>
            <a:r>
              <a:rPr lang="zh-CN" altLang="en-US" dirty="0" smtClean="0"/>
              <a:t>格式</a:t>
            </a:r>
            <a:r>
              <a:rPr lang="en-US" altLang="zh-CN" dirty="0" smtClean="0"/>
              <a:t>-</a:t>
            </a:r>
            <a:r>
              <a:rPr lang="zh-CN" altLang="en-US" dirty="0" smtClean="0"/>
              <a:t>重新着色</a:t>
            </a:r>
            <a:r>
              <a:rPr lang="en-US" altLang="zh-CN" dirty="0" smtClean="0"/>
              <a:t>-</a:t>
            </a:r>
            <a:r>
              <a:rPr lang="zh-CN" altLang="en-US" dirty="0" smtClean="0"/>
              <a:t>颜色模式</a:t>
            </a:r>
            <a:r>
              <a:rPr lang="en-US" altLang="zh-CN" dirty="0" smtClean="0"/>
              <a:t>-</a:t>
            </a:r>
            <a:r>
              <a:rPr lang="zh-CN" altLang="en-US" dirty="0" smtClean="0"/>
              <a:t>黑白（版本不同路径可能不同）</a:t>
            </a:r>
            <a:endParaRPr lang="zh-CN" altLang="en-US" dirty="0"/>
          </a:p>
        </p:txBody>
      </p:sp>
      <p:cxnSp>
        <p:nvCxnSpPr>
          <p:cNvPr id="27" name="直接连接符 26"/>
          <p:cNvCxnSpPr/>
          <p:nvPr userDrawn="1"/>
        </p:nvCxnSpPr>
        <p:spPr>
          <a:xfrm>
            <a:off x="4550400" y="1428740"/>
            <a:ext cx="1792800" cy="0"/>
          </a:xfrm>
          <a:prstGeom prst="line">
            <a:avLst/>
          </a:prstGeom>
          <a:ln w="76200">
            <a:solidFill>
              <a:srgbClr val="0058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图片占位符 2"/>
          <p:cNvSpPr>
            <a:spLocks noGrp="1"/>
          </p:cNvSpPr>
          <p:nvPr>
            <p:ph type="pic" idx="17" hasCustomPrompt="1"/>
          </p:nvPr>
        </p:nvSpPr>
        <p:spPr>
          <a:xfrm>
            <a:off x="6493975" y="1571615"/>
            <a:ext cx="1785951" cy="1785951"/>
          </a:xfrm>
        </p:spPr>
        <p:txBody>
          <a:bodyPr lIns="72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altLang="en-US" sz="1000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 smtClean="0"/>
              <a:t>插入图片（置于底层）</a:t>
            </a:r>
            <a:endParaRPr lang="en-US" altLang="zh-CN" dirty="0" smtClean="0"/>
          </a:p>
          <a:p>
            <a:r>
              <a:rPr lang="zh-CN" altLang="en-US" dirty="0" smtClean="0"/>
              <a:t>若图片质量欠佳处理成黑白</a:t>
            </a:r>
            <a:endParaRPr lang="en-US" altLang="zh-CN" dirty="0" smtClean="0"/>
          </a:p>
          <a:p>
            <a:r>
              <a:rPr lang="zh-CN" altLang="en-US" dirty="0" smtClean="0"/>
              <a:t>格式</a:t>
            </a:r>
            <a:r>
              <a:rPr lang="en-US" altLang="zh-CN" dirty="0" smtClean="0"/>
              <a:t>-</a:t>
            </a:r>
            <a:r>
              <a:rPr lang="zh-CN" altLang="en-US" dirty="0" smtClean="0"/>
              <a:t>重新着色</a:t>
            </a:r>
            <a:r>
              <a:rPr lang="en-US" altLang="zh-CN" dirty="0" smtClean="0"/>
              <a:t>-</a:t>
            </a:r>
            <a:r>
              <a:rPr lang="zh-CN" altLang="en-US" dirty="0" smtClean="0"/>
              <a:t>颜色模式</a:t>
            </a:r>
            <a:r>
              <a:rPr lang="en-US" altLang="zh-CN" dirty="0" smtClean="0"/>
              <a:t>-</a:t>
            </a:r>
            <a:r>
              <a:rPr lang="zh-CN" altLang="en-US" dirty="0" smtClean="0"/>
              <a:t>黑白（版本不同路径可能不同）</a:t>
            </a:r>
            <a:endParaRPr lang="zh-CN" altLang="en-US" dirty="0"/>
          </a:p>
        </p:txBody>
      </p:sp>
      <p:cxnSp>
        <p:nvCxnSpPr>
          <p:cNvPr id="30" name="直接连接符 29"/>
          <p:cNvCxnSpPr/>
          <p:nvPr userDrawn="1"/>
        </p:nvCxnSpPr>
        <p:spPr>
          <a:xfrm>
            <a:off x="6493976" y="1428740"/>
            <a:ext cx="17928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标题 1"/>
          <p:cNvSpPr txBox="1">
            <a:spLocks/>
          </p:cNvSpPr>
          <p:nvPr userDrawn="1"/>
        </p:nvSpPr>
        <p:spPr>
          <a:xfrm>
            <a:off x="2520000" y="3528000"/>
            <a:ext cx="1857388" cy="4010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20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演讲者</a:t>
            </a:r>
          </a:p>
        </p:txBody>
      </p:sp>
      <p:sp>
        <p:nvSpPr>
          <p:cNvPr id="35" name="标题 1"/>
          <p:cNvSpPr txBox="1">
            <a:spLocks/>
          </p:cNvSpPr>
          <p:nvPr userDrawn="1"/>
        </p:nvSpPr>
        <p:spPr>
          <a:xfrm>
            <a:off x="4464000" y="3528000"/>
            <a:ext cx="1857388" cy="4010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20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演讲者</a:t>
            </a:r>
          </a:p>
        </p:txBody>
      </p:sp>
      <p:sp>
        <p:nvSpPr>
          <p:cNvPr id="36" name="文本占位符 2"/>
          <p:cNvSpPr>
            <a:spLocks noGrp="1"/>
          </p:cNvSpPr>
          <p:nvPr>
            <p:ph type="body" idx="19" hasCustomPrompt="1"/>
          </p:nvPr>
        </p:nvSpPr>
        <p:spPr>
          <a:xfrm>
            <a:off x="4464000" y="3929070"/>
            <a:ext cx="1879200" cy="1285884"/>
          </a:xfrm>
        </p:spPr>
        <p:txBody>
          <a:bodyPr anchor="t">
            <a:normAutofit/>
          </a:bodyPr>
          <a:lstStyle>
            <a:lvl1pPr marL="0" indent="0">
              <a:buNone/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单击编辑正文内容</a:t>
            </a:r>
          </a:p>
          <a:p>
            <a:pPr lvl="0"/>
            <a:r>
              <a:rPr lang="zh-CN" altLang="en-US" dirty="0" smtClean="0"/>
              <a:t>第一级内容</a:t>
            </a:r>
          </a:p>
          <a:p>
            <a:pPr lvl="0"/>
            <a:r>
              <a:rPr lang="en-US" altLang="zh-CN" dirty="0" smtClean="0"/>
              <a:t>- </a:t>
            </a:r>
            <a:r>
              <a:rPr lang="zh-CN" altLang="en-US" dirty="0" smtClean="0"/>
              <a:t>第二级内容</a:t>
            </a:r>
          </a:p>
          <a:p>
            <a:pPr lvl="0"/>
            <a:endParaRPr lang="zh-CN" altLang="en-US" dirty="0" smtClean="0"/>
          </a:p>
        </p:txBody>
      </p:sp>
      <p:sp>
        <p:nvSpPr>
          <p:cNvPr id="37" name="标题 1"/>
          <p:cNvSpPr txBox="1">
            <a:spLocks/>
          </p:cNvSpPr>
          <p:nvPr userDrawn="1"/>
        </p:nvSpPr>
        <p:spPr>
          <a:xfrm>
            <a:off x="6429388" y="3528000"/>
            <a:ext cx="1857388" cy="4010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20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演讲者</a:t>
            </a:r>
          </a:p>
        </p:txBody>
      </p:sp>
      <p:sp>
        <p:nvSpPr>
          <p:cNvPr id="38" name="文本占位符 2"/>
          <p:cNvSpPr>
            <a:spLocks noGrp="1"/>
          </p:cNvSpPr>
          <p:nvPr>
            <p:ph type="body" idx="20" hasCustomPrompt="1"/>
          </p:nvPr>
        </p:nvSpPr>
        <p:spPr>
          <a:xfrm>
            <a:off x="6429388" y="3929070"/>
            <a:ext cx="1857388" cy="1285884"/>
          </a:xfrm>
        </p:spPr>
        <p:txBody>
          <a:bodyPr anchor="t">
            <a:normAutofit/>
          </a:bodyPr>
          <a:lstStyle>
            <a:lvl1pPr marL="0" indent="0">
              <a:buNone/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单击编辑正文内容</a:t>
            </a:r>
            <a:endParaRPr lang="en-US" altLang="zh-CN" dirty="0" smtClean="0"/>
          </a:p>
          <a:p>
            <a:pPr lvl="0"/>
            <a:r>
              <a:rPr lang="zh-CN" altLang="en-US" dirty="0" smtClean="0"/>
              <a:t>第一级内容</a:t>
            </a:r>
            <a:endParaRPr lang="en-US" altLang="zh-CN" dirty="0" smtClean="0"/>
          </a:p>
          <a:p>
            <a:pPr lvl="0"/>
            <a:r>
              <a:rPr lang="en-US" altLang="zh-CN" dirty="0" smtClean="0"/>
              <a:t>- </a:t>
            </a:r>
            <a:r>
              <a:rPr lang="zh-CN" altLang="en-US" dirty="0" smtClean="0"/>
              <a:t>第二级内容</a:t>
            </a:r>
          </a:p>
          <a:p>
            <a:pPr lvl="0"/>
            <a:endParaRPr lang="zh-CN" altLang="en-US" dirty="0" smtClean="0"/>
          </a:p>
        </p:txBody>
      </p:sp>
      <p:pic>
        <p:nvPicPr>
          <p:cNvPr id="11" name="Picture 4" descr="C:\Users\Administrator\Desktop\zhao ppt\ppt-07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6000" y="2844000"/>
            <a:ext cx="420060" cy="520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C:\Users\Administrator\Desktop\zhao ppt\ppt-07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8800" y="2844000"/>
            <a:ext cx="420060" cy="520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C:\Users\Administrator\Desktop\zhao ppt\ppt-07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5950" y="2844000"/>
            <a:ext cx="420060" cy="520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C:\Users\Administrator\Desktop\zhao ppt\ppt-07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000" y="2844000"/>
            <a:ext cx="420060" cy="520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图片 24" descr="交通运输ppt 零件-07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9"/>
            <a:ext cx="9144000" cy="8595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ministrator\Desktop\交通运输\零件\交通运输ppt 零件-09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4"/>
            <a:ext cx="2657475" cy="5711826"/>
          </a:xfrm>
          <a:prstGeom prst="rect">
            <a:avLst/>
          </a:prstGeom>
          <a:noFill/>
        </p:spPr>
      </p:pic>
      <p:pic>
        <p:nvPicPr>
          <p:cNvPr id="2053" name="Picture 5" descr="C:\Users\Administrator\Desktop\交通运输\零件\交通运输ppt 零件-08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42382" y="5032375"/>
            <a:ext cx="573088" cy="682625"/>
          </a:xfrm>
          <a:prstGeom prst="rect">
            <a:avLst/>
          </a:prstGeom>
          <a:noFill/>
        </p:spPr>
      </p:pic>
      <p:sp>
        <p:nvSpPr>
          <p:cNvPr id="17" name="日期占位符 7"/>
          <p:cNvSpPr>
            <a:spLocks noGrp="1"/>
          </p:cNvSpPr>
          <p:nvPr userDrawn="1">
            <p:ph type="dt" sz="quarter" idx="11"/>
          </p:nvPr>
        </p:nvSpPr>
        <p:spPr>
          <a:xfrm>
            <a:off x="7439060" y="285732"/>
            <a:ext cx="1133468" cy="285752"/>
          </a:xfr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FC7DBC8-975C-4207-936C-01FC1A90A004}" type="datetime1">
              <a:rPr lang="zh-CN" altLang="en-US" smtClean="0"/>
              <a:pPr>
                <a:defRPr/>
              </a:pPr>
              <a:t>15/11/14</a:t>
            </a:fld>
            <a:endParaRPr lang="zh-CN" altLang="en-US" dirty="0"/>
          </a:p>
        </p:txBody>
      </p:sp>
      <p:sp>
        <p:nvSpPr>
          <p:cNvPr id="18" name="图片占位符 2"/>
          <p:cNvSpPr>
            <a:spLocks noGrp="1"/>
          </p:cNvSpPr>
          <p:nvPr>
            <p:ph type="pic" idx="15"/>
          </p:nvPr>
        </p:nvSpPr>
        <p:spPr>
          <a:xfrm>
            <a:off x="0" y="-20"/>
            <a:ext cx="2643174" cy="5715020"/>
          </a:xfrm>
        </p:spPr>
        <p:txBody>
          <a:bodyPr lIns="72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altLang="en-US" sz="1400" baseline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zh-CN" altLang="en-US" dirty="0"/>
          </a:p>
        </p:txBody>
      </p:sp>
      <p:pic>
        <p:nvPicPr>
          <p:cNvPr id="8195" name="Picture 3" descr="C:\Users\Administrator\Desktop\交通运输\零件\交通运输ppt 零件-10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877888"/>
          </a:xfrm>
          <a:prstGeom prst="rect">
            <a:avLst/>
          </a:prstGeom>
          <a:noFill/>
        </p:spPr>
      </p:pic>
      <p:sp>
        <p:nvSpPr>
          <p:cNvPr id="32" name="标题 1"/>
          <p:cNvSpPr>
            <a:spLocks noGrp="1"/>
          </p:cNvSpPr>
          <p:nvPr>
            <p:ph type="title" hasCustomPrompt="1"/>
          </p:nvPr>
        </p:nvSpPr>
        <p:spPr>
          <a:xfrm>
            <a:off x="2928926" y="1785930"/>
            <a:ext cx="5286412" cy="1758392"/>
          </a:xfrm>
        </p:spPr>
        <p:txBody>
          <a:bodyPr anchor="t">
            <a:noAutofit/>
          </a:bodyPr>
          <a:lstStyle>
            <a:lvl1pPr algn="l">
              <a:lnSpc>
                <a:spcPct val="150000"/>
              </a:lnSpc>
              <a:buFont typeface="Arial" pitchFamily="34" charset="0"/>
              <a:buNone/>
              <a:defRPr sz="26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第一节  单击编辑章节标题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第二节  单击编辑章节标题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第三节  单击编辑章节标题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Administrator\Desktop\交通运输\零件\交通运输ppt 零件-08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2382" y="5032375"/>
            <a:ext cx="573088" cy="682625"/>
          </a:xfrm>
          <a:prstGeom prst="rect">
            <a:avLst/>
          </a:prstGeom>
          <a:noFill/>
        </p:spPr>
      </p:pic>
      <p:sp>
        <p:nvSpPr>
          <p:cNvPr id="17" name="日期占位符 7"/>
          <p:cNvSpPr>
            <a:spLocks noGrp="1"/>
          </p:cNvSpPr>
          <p:nvPr userDrawn="1">
            <p:ph type="dt" sz="quarter" idx="11"/>
          </p:nvPr>
        </p:nvSpPr>
        <p:spPr>
          <a:xfrm>
            <a:off x="7439060" y="285732"/>
            <a:ext cx="1133468" cy="285752"/>
          </a:xfr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FC7DBC8-975C-4207-936C-01FC1A90A004}" type="datetime1">
              <a:rPr lang="zh-CN" altLang="en-US" smtClean="0"/>
              <a:pPr>
                <a:defRPr/>
              </a:pPr>
              <a:t>15/11/14</a:t>
            </a:fld>
            <a:endParaRPr lang="zh-CN" altLang="en-US" dirty="0"/>
          </a:p>
        </p:txBody>
      </p:sp>
      <p:sp>
        <p:nvSpPr>
          <p:cNvPr id="32" name="标题 1"/>
          <p:cNvSpPr>
            <a:spLocks noGrp="1"/>
          </p:cNvSpPr>
          <p:nvPr>
            <p:ph type="title" hasCustomPrompt="1"/>
          </p:nvPr>
        </p:nvSpPr>
        <p:spPr>
          <a:xfrm>
            <a:off x="4500562" y="1785930"/>
            <a:ext cx="3786214" cy="2621838"/>
          </a:xfrm>
        </p:spPr>
        <p:txBody>
          <a:bodyPr anchor="t">
            <a:normAutofit/>
          </a:bodyPr>
          <a:lstStyle>
            <a:lvl1pPr algn="l">
              <a:lnSpc>
                <a:spcPts val="3800"/>
              </a:lnSpc>
              <a:buFont typeface="Wingdings" pitchFamily="2" charset="2"/>
              <a:buNone/>
              <a:defRPr sz="22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第一节  单击编辑章节标题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第二节  单击编辑章节标题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第三节  单击编辑章节标题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第四节  单击编辑章节标题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第五节  单击编辑章节标题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pic>
        <p:nvPicPr>
          <p:cNvPr id="9219" name="Picture 3" descr="C:\Users\Administrator\Desktop\交通运输\零件\交通运输ppt 零件-1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58883"/>
            <a:ext cx="4102100" cy="1027113"/>
          </a:xfrm>
          <a:prstGeom prst="rect">
            <a:avLst/>
          </a:prstGeom>
          <a:noFill/>
        </p:spPr>
      </p:pic>
      <p:pic>
        <p:nvPicPr>
          <p:cNvPr id="9220" name="Picture 4" descr="C:\Users\Administrator\Desktop\交通运输\零件\交通运输ppt 零件-13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00244"/>
            <a:ext cx="4102101" cy="735012"/>
          </a:xfrm>
          <a:prstGeom prst="rect">
            <a:avLst/>
          </a:prstGeom>
          <a:noFill/>
        </p:spPr>
      </p:pic>
      <p:pic>
        <p:nvPicPr>
          <p:cNvPr id="9221" name="Picture 5" descr="C:\Users\Administrator\Desktop\交通运输\零件\交通运输ppt 零件-14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714624"/>
            <a:ext cx="4102100" cy="639763"/>
          </a:xfrm>
          <a:prstGeom prst="rect">
            <a:avLst/>
          </a:prstGeom>
          <a:noFill/>
        </p:spPr>
      </p:pic>
      <p:pic>
        <p:nvPicPr>
          <p:cNvPr id="9222" name="Picture 6" descr="C:\Users\Administrator\Desktop\交通运输\零件\交通运输ppt 零件-15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357566"/>
            <a:ext cx="4102100" cy="735013"/>
          </a:xfrm>
          <a:prstGeom prst="rect">
            <a:avLst/>
          </a:prstGeom>
          <a:noFill/>
        </p:spPr>
      </p:pic>
      <p:pic>
        <p:nvPicPr>
          <p:cNvPr id="9223" name="Picture 7" descr="C:\Users\Administrator\Desktop\交通运输\零件\交通运输ppt 零件-16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786194"/>
            <a:ext cx="4102100" cy="1046162"/>
          </a:xfrm>
          <a:prstGeom prst="rect">
            <a:avLst/>
          </a:prstGeom>
          <a:noFill/>
        </p:spPr>
      </p:pic>
      <p:sp>
        <p:nvSpPr>
          <p:cNvPr id="16" name="标题 1"/>
          <p:cNvSpPr txBox="1">
            <a:spLocks/>
          </p:cNvSpPr>
          <p:nvPr userDrawn="1"/>
        </p:nvSpPr>
        <p:spPr>
          <a:xfrm>
            <a:off x="-1500166" y="2000244"/>
            <a:ext cx="1500166" cy="22145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lnSpc>
                <a:spcPct val="150000"/>
              </a:lnSpc>
              <a:buFont typeface="Wingdings" pitchFamily="2" charset="2"/>
              <a:buNone/>
              <a:defRPr sz="2000" b="1" cap="all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CN" altLang="en-US" sz="12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说明：</a:t>
            </a:r>
            <a:endParaRPr kumimoji="0" lang="en-US" altLang="zh-CN" sz="1200" b="1" i="0" u="none" strike="noStrike" kern="1200" cap="all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12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1.</a:t>
            </a:r>
            <a:r>
              <a:rPr kumimoji="0" lang="zh-CN" altLang="en-US" sz="12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可根据章节数自行删改蓝色长条</a:t>
            </a:r>
            <a:endParaRPr kumimoji="0" lang="en-US" altLang="zh-CN" sz="1200" b="1" i="0" u="none" strike="noStrike" kern="1200" cap="all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12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2.</a:t>
            </a:r>
            <a:r>
              <a:rPr kumimoji="0" lang="zh-CN" altLang="en-US" sz="12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重点章节旁长条可自行拉伸出来（但不宜拉伸过多）</a:t>
            </a:r>
            <a:r>
              <a:rPr kumimoji="0" lang="en-US" altLang="zh-CN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/>
            </a:r>
            <a:br>
              <a:rPr kumimoji="0" lang="en-US" altLang="zh-CN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</a:br>
            <a:endParaRPr kumimoji="0" lang="zh-CN" altLang="en-US" sz="2000" b="1" i="0" u="none" strike="noStrike" kern="1200" cap="all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pic>
        <p:nvPicPr>
          <p:cNvPr id="12" name="图片 11" descr="交通运输ppt 零件-07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9"/>
            <a:ext cx="9144000" cy="85953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F5A3D-07BE-48FF-8AF4-F046F630E329}" type="datetimeFigureOut">
              <a:rPr lang="zh-CN" altLang="en-US" smtClean="0"/>
              <a:pPr/>
              <a:t>15/11/14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6E5F0-A76E-4C17-8C81-56BBF4B01B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0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2" r:id="rId14"/>
    <p:sldLayoutId id="2147483671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78" r:id="rId21"/>
    <p:sldLayoutId id="2147483679" r:id="rId22"/>
    <p:sldLayoutId id="2147483680" r:id="rId23"/>
    <p:sldLayoutId id="2147483681" r:id="rId24"/>
    <p:sldLayoutId id="2147483682" r:id="rId2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77226"/>
      </p:ext>
    </p:extLst>
  </p:cSld>
  <p:clrMapOvr>
    <a:masterClrMapping/>
  </p:clrMapOvr>
</p:sld>
</file>

<file path=ppt/theme/theme1.xml><?xml version="1.0" encoding="utf-8"?>
<a:theme xmlns:a="http://schemas.openxmlformats.org/drawingml/2006/main" name="ppt模板12.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PPT模板V2.0</Template>
  <TotalTime>3</TotalTime>
  <Words>0</Words>
  <Application>Microsoft Macintosh PowerPoint</Application>
  <PresentationFormat>On-screen Show (16:10)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Wingdings</vt:lpstr>
      <vt:lpstr>宋体</vt:lpstr>
      <vt:lpstr>微软雅黑</vt:lpstr>
      <vt:lpstr>Arial</vt:lpstr>
      <vt:lpstr>ppt模板12.31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HTU</dc:creator>
  <cp:lastModifiedBy>HTU</cp:lastModifiedBy>
  <cp:revision>6</cp:revision>
  <dcterms:created xsi:type="dcterms:W3CDTF">2015-11-14T10:27:56Z</dcterms:created>
  <dcterms:modified xsi:type="dcterms:W3CDTF">2015-11-14T10:33:36Z</dcterms:modified>
</cp:coreProperties>
</file>